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7" r:id="rId4"/>
    <p:sldId id="259" r:id="rId5"/>
    <p:sldId id="275" r:id="rId6"/>
    <p:sldId id="276" r:id="rId7"/>
    <p:sldId id="277" r:id="rId8"/>
    <p:sldId id="272" r:id="rId9"/>
    <p:sldId id="261" r:id="rId10"/>
    <p:sldId id="262" r:id="rId11"/>
    <p:sldId id="268" r:id="rId12"/>
    <p:sldId id="269" r:id="rId13"/>
    <p:sldId id="273" r:id="rId14"/>
    <p:sldId id="264" r:id="rId15"/>
    <p:sldId id="265" r:id="rId16"/>
    <p:sldId id="266" r:id="rId17"/>
    <p:sldId id="26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audio" Target="../media/audio1.wav"/><Relationship Id="rId5" Type="http://schemas.openxmlformats.org/officeDocument/2006/relationships/image" Target="../media/image18.gif"/><Relationship Id="rId10" Type="http://schemas.openxmlformats.org/officeDocument/2006/relationships/image" Target="../media/image13.jpg"/><Relationship Id="rId4" Type="http://schemas.openxmlformats.org/officeDocument/2006/relationships/image" Target="../media/image1.jp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1.jpg"/><Relationship Id="rId7" Type="http://schemas.openxmlformats.org/officeDocument/2006/relationships/image" Target="../media/image35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24.gif"/><Relationship Id="rId5" Type="http://schemas.openxmlformats.org/officeDocument/2006/relationships/image" Target="../media/image20.gif"/><Relationship Id="rId10" Type="http://schemas.openxmlformats.org/officeDocument/2006/relationships/image" Target="../media/image38.gif"/><Relationship Id="rId4" Type="http://schemas.openxmlformats.org/officeDocument/2006/relationships/image" Target="../media/image21.gif"/><Relationship Id="rId9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1.jp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audio" Target="../media/audio1.wav"/><Relationship Id="rId5" Type="http://schemas.openxmlformats.org/officeDocument/2006/relationships/image" Target="../media/image40.gif"/><Relationship Id="rId10" Type="http://schemas.openxmlformats.org/officeDocument/2006/relationships/image" Target="../media/image33.gif"/><Relationship Id="rId4" Type="http://schemas.openxmlformats.org/officeDocument/2006/relationships/image" Target="../media/image39.gif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.jpg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38.gif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jp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" y="-72008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0824" y="3356992"/>
            <a:ext cx="4887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Электронная игра по ПДД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1152" y="3686835"/>
            <a:ext cx="62460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« Школа дорожных </a:t>
            </a:r>
          </a:p>
          <a:p>
            <a:pPr algn="ctr"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знаков»</a:t>
            </a:r>
          </a:p>
          <a:p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87" y="634432"/>
            <a:ext cx="54006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этом месте пешеход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0012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 я не сплю,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дорогу смотрю.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Подскажу, когда стоять,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движение начинать.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Перемолвились машины: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Остудить пора бы шины,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Остановимся, где сквер!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 вмешалась буква «Эр»: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Только я могу решить,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Где стоянку разрешить!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дорожном знаке том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 идет пешком.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Полосатые дорожки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Постелили нам под ножки.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Чтобы мы забот не знали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 ним вперед шагали.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76066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1" name="Picture 2" descr="C:\Users\user\Desktop\slide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29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\Desktop\slide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29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26064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7056784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называются широкие белые полосы разметки на проезжем участке дороги:</a:t>
            </a:r>
          </a:p>
          <a:p>
            <a:pPr algn="ctr"/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492896"/>
            <a:ext cx="26361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 «леопард»;</a:t>
            </a:r>
          </a:p>
          <a:p>
            <a:endParaRPr lang="ru-RU" dirty="0"/>
          </a:p>
        </p:txBody>
      </p:sp>
      <p:pic>
        <p:nvPicPr>
          <p:cNvPr id="9" name="Рисунок 4" descr="mota.ru-20150726101 ле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56216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zebra-7 зебр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546" y="4256216"/>
            <a:ext cx="2376264" cy="19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Двугорбый-верблюд-бактриан-фото-лат.-Camelus-bactrianus верб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75376"/>
            <a:ext cx="2388244" cy="186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92813" y="29827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 «зебра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1627" y="3508314"/>
            <a:ext cx="2397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 «верблюд».</a:t>
            </a:r>
          </a:p>
        </p:txBody>
      </p:sp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663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080" y="593328"/>
            <a:ext cx="70373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автомобили могут проехать на красный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492896"/>
            <a:ext cx="5904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а)папина и мамина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4" descr="depositphotos_26828509-stock-illustration-an-orange-car-emitting-a паин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79160"/>
            <a:ext cx="2297956" cy="19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irefighter-clipart-emergency-vehicle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64" y="4437112"/>
            <a:ext cx="2736304" cy="18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 descr="535_taksi-blagoveschenskaya такс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79159"/>
            <a:ext cx="2232248" cy="183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63080" y="29827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б)такси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080" y="3505944"/>
            <a:ext cx="571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в)пожарная, скорая, спецмашины</a:t>
            </a:r>
          </a:p>
        </p:txBody>
      </p:sp>
    </p:spTree>
    <p:extLst>
      <p:ext uri="{BB962C8B-B14F-4D97-AF65-F5344CB8AC3E}">
        <p14:creationId xmlns:p14="http://schemas.microsoft.com/office/powerpoint/2010/main" val="10345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663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080" y="593328"/>
            <a:ext cx="70373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чего постовому нужен жезл?</a:t>
            </a:r>
          </a:p>
          <a:p>
            <a:pPr algn="ctr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3392" y="1844824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приветствовать знакомых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pic>
        <p:nvPicPr>
          <p:cNvPr id="10" name="Рисунок 3" descr="hello_html_m59624d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760" y="1628799"/>
            <a:ext cx="384611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63080" y="28013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 отгонять мух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383" y="33523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 для красоты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2215" y="3942182"/>
            <a:ext cx="34988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г) регулировать 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дорожное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движение;</a:t>
            </a:r>
          </a:p>
        </p:txBody>
      </p:sp>
    </p:spTree>
    <p:extLst>
      <p:ext uri="{BB962C8B-B14F-4D97-AF65-F5344CB8AC3E}">
        <p14:creationId xmlns:p14="http://schemas.microsoft.com/office/powerpoint/2010/main" val="31250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663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080" y="593328"/>
            <a:ext cx="703731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какой стороне тротуара рекомендуется двигаться пешеходам?</a:t>
            </a:r>
          </a:p>
          <a:p>
            <a:pPr algn="ctr"/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4928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а)по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любой; </a:t>
            </a:r>
            <a:endParaRPr lang="ru-RU" dirty="0"/>
          </a:p>
        </p:txBody>
      </p:sp>
      <p:pic>
        <p:nvPicPr>
          <p:cNvPr id="9" name="Рисунок 3" descr="hello_html_m250bdda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440" y="2022899"/>
            <a:ext cx="43399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63080" y="30161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б)по бордюрам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0060" y="3545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в)по правой 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стороне ;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2355" y="4534381"/>
            <a:ext cx="2003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г)по левой;</a:t>
            </a:r>
          </a:p>
        </p:txBody>
      </p:sp>
    </p:spTree>
    <p:extLst>
      <p:ext uri="{BB962C8B-B14F-4D97-AF65-F5344CB8AC3E}">
        <p14:creationId xmlns:p14="http://schemas.microsoft.com/office/powerpoint/2010/main" val="31294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8024" y="1268760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2517" y="1412776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79712" y="2924944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4941168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9" y="1452885"/>
            <a:ext cx="5616624" cy="4775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176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Инна Сергеевна Панкова</cp:lastModifiedBy>
  <cp:revision>53</cp:revision>
  <dcterms:created xsi:type="dcterms:W3CDTF">2016-02-06T21:49:21Z</dcterms:created>
  <dcterms:modified xsi:type="dcterms:W3CDTF">2020-11-27T10:39:12Z</dcterms:modified>
</cp:coreProperties>
</file>