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63" r:id="rId5"/>
    <p:sldId id="269" r:id="rId6"/>
    <p:sldId id="262" r:id="rId7"/>
    <p:sldId id="261" r:id="rId8"/>
    <p:sldId id="259" r:id="rId9"/>
    <p:sldId id="258" r:id="rId10"/>
    <p:sldId id="268" r:id="rId11"/>
    <p:sldId id="266" r:id="rId12"/>
    <p:sldId id="267" r:id="rId13"/>
    <p:sldId id="257" r:id="rId14"/>
    <p:sldId id="275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75" d="100"/>
          <a:sy n="75" d="100"/>
        </p:scale>
        <p:origin x="-194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66C6-81C2-490D-B4C8-E3B54C88599C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BDE6-3BB7-4E75-87D4-3D69C4D53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556792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«Формы и методы взаимодействия с семьями воспитанников по реализации основной общеобразовательной программы дошкольного образования»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95975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    Нуреева Г.Г.​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i="1" dirty="0" smtClean="0">
                <a:solidFill>
                  <a:srgbClr val="FF0000"/>
                </a:solidFill>
              </a:rPr>
              <a:t>Тематические акции</a:t>
            </a:r>
            <a:r>
              <a:rPr lang="ru-RU" sz="3200" dirty="0" smtClean="0">
                <a:solidFill>
                  <a:srgbClr val="FF0000"/>
                </a:solidFill>
              </a:rPr>
              <a:t>  </a:t>
            </a:r>
            <a:r>
              <a:rPr lang="en-US" sz="3200" dirty="0" smtClean="0">
                <a:solidFill>
                  <a:srgbClr val="FF0000"/>
                </a:solidFill>
              </a:rPr>
              <a:t>​</a:t>
            </a:r>
          </a:p>
          <a:p>
            <a:pPr fontAlgn="base"/>
            <a:r>
              <a:rPr lang="ru-RU" sz="3200" dirty="0" smtClean="0"/>
              <a:t>направлены на сотрудничество семьи в решении проблем образования и воспитания детей, повышения роли и ответственности родителей в деле гражданского образования и воспитания ребёнка. Данные акции могут быть как </a:t>
            </a:r>
            <a:r>
              <a:rPr lang="ru-RU" sz="3200" dirty="0" err="1" smtClean="0"/>
              <a:t>общесадовскими</a:t>
            </a:r>
            <a:r>
              <a:rPr lang="ru-RU" sz="3200" dirty="0" smtClean="0"/>
              <a:t>, так и групповыми. </a:t>
            </a:r>
            <a:r>
              <a:rPr lang="en-US" sz="3200" dirty="0" smtClean="0"/>
              <a:t>​</a:t>
            </a:r>
          </a:p>
          <a:p>
            <a:pPr fontAlgn="base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i="1" dirty="0" err="1" smtClean="0">
                <a:solidFill>
                  <a:srgbClr val="FF0000"/>
                </a:solidFill>
              </a:rPr>
              <a:t>Дистанционный</a:t>
            </a:r>
            <a:r>
              <a:rPr lang="en-US" sz="3200" b="1" i="1" dirty="0" smtClean="0">
                <a:solidFill>
                  <a:srgbClr val="FF0000"/>
                </a:solidFill>
              </a:rPr>
              <a:t>  </a:t>
            </a:r>
            <a:r>
              <a:rPr lang="en-US" sz="3200" b="1" i="1" dirty="0" err="1" smtClean="0">
                <a:solidFill>
                  <a:srgbClr val="FF0000"/>
                </a:solidFill>
              </a:rPr>
              <a:t>родительский</a:t>
            </a:r>
            <a:r>
              <a:rPr lang="en-US" sz="3200" b="1" i="1" dirty="0" smtClean="0">
                <a:solidFill>
                  <a:srgbClr val="FF0000"/>
                </a:solidFill>
              </a:rPr>
              <a:t> </a:t>
            </a:r>
            <a:r>
              <a:rPr lang="en-US" sz="3200" b="1" i="1" dirty="0" err="1" smtClean="0">
                <a:solidFill>
                  <a:srgbClr val="FF0000"/>
                </a:solidFill>
              </a:rPr>
              <a:t>клуб</a:t>
            </a:r>
            <a:r>
              <a:rPr lang="en-US" sz="3200" dirty="0" smtClean="0">
                <a:solidFill>
                  <a:srgbClr val="FF0000"/>
                </a:solidFill>
              </a:rPr>
              <a:t> ​</a:t>
            </a:r>
          </a:p>
          <a:p>
            <a:pPr fontAlgn="base"/>
            <a:r>
              <a:rPr lang="en-US" sz="3200" dirty="0" err="1" smtClean="0"/>
              <a:t>инновационная</a:t>
            </a:r>
            <a:r>
              <a:rPr lang="en-US" sz="3200" dirty="0" smtClean="0"/>
              <a:t> </a:t>
            </a:r>
            <a:r>
              <a:rPr lang="en-US" sz="3200" dirty="0" err="1" smtClean="0"/>
              <a:t>форма</a:t>
            </a:r>
            <a:r>
              <a:rPr lang="en-US" sz="3200" dirty="0" smtClean="0"/>
              <a:t> </a:t>
            </a:r>
            <a:r>
              <a:rPr lang="en-US" sz="3200" dirty="0" err="1" smtClean="0"/>
              <a:t>сотрудничества</a:t>
            </a:r>
            <a:r>
              <a:rPr lang="en-US" sz="3200" dirty="0" smtClean="0"/>
              <a:t>, </a:t>
            </a:r>
            <a:endParaRPr lang="ru-RU" sz="3200" dirty="0" smtClean="0"/>
          </a:p>
          <a:p>
            <a:pPr fontAlgn="base"/>
            <a:r>
              <a:rPr lang="en-US" sz="3200" dirty="0" err="1" smtClean="0"/>
              <a:t>целью</a:t>
            </a:r>
            <a:r>
              <a:rPr lang="en-US" sz="3200" dirty="0" smtClean="0"/>
              <a:t> </a:t>
            </a:r>
            <a:r>
              <a:rPr lang="en-US" sz="3200" dirty="0" err="1" smtClean="0"/>
              <a:t>которой</a:t>
            </a:r>
            <a:r>
              <a:rPr lang="en-US" sz="3200" dirty="0" smtClean="0"/>
              <a:t> </a:t>
            </a:r>
            <a:r>
              <a:rPr lang="en-US" sz="3200" dirty="0" err="1" smtClean="0"/>
              <a:t>является</a:t>
            </a:r>
            <a:r>
              <a:rPr lang="en-US" sz="3200" i="1" dirty="0" smtClean="0"/>
              <a:t> </a:t>
            </a:r>
            <a:r>
              <a:rPr lang="en-US" sz="3200" dirty="0" err="1" smtClean="0"/>
              <a:t>активизация</a:t>
            </a:r>
            <a:r>
              <a:rPr lang="en-US" sz="3200" dirty="0" smtClean="0"/>
              <a:t> </a:t>
            </a:r>
            <a:endParaRPr lang="ru-RU" sz="3200" dirty="0" smtClean="0"/>
          </a:p>
          <a:p>
            <a:pPr fontAlgn="base"/>
            <a:r>
              <a:rPr lang="en-US" sz="3200" dirty="0" err="1" smtClean="0"/>
              <a:t>сотрудничества</a:t>
            </a:r>
            <a:r>
              <a:rPr lang="en-US" sz="3200" dirty="0" smtClean="0"/>
              <a:t>  </a:t>
            </a:r>
            <a:r>
              <a:rPr lang="en-US" sz="3200" dirty="0" err="1" smtClean="0"/>
              <a:t>педагогов</a:t>
            </a:r>
            <a:r>
              <a:rPr lang="en-US" sz="3200" dirty="0" smtClean="0"/>
              <a:t> </a:t>
            </a:r>
            <a:r>
              <a:rPr lang="en-US" sz="3200" dirty="0" err="1" smtClean="0"/>
              <a:t>детского</a:t>
            </a:r>
            <a:r>
              <a:rPr lang="en-US" sz="3200" dirty="0" smtClean="0"/>
              <a:t> </a:t>
            </a:r>
            <a:r>
              <a:rPr lang="en-US" sz="3200" dirty="0" err="1" smtClean="0"/>
              <a:t>сада</a:t>
            </a:r>
            <a:r>
              <a:rPr lang="en-US" sz="3200" dirty="0" smtClean="0"/>
              <a:t> и </a:t>
            </a:r>
            <a:endParaRPr lang="ru-RU" sz="3200" dirty="0" smtClean="0"/>
          </a:p>
          <a:p>
            <a:pPr fontAlgn="base"/>
            <a:r>
              <a:rPr lang="en-US" sz="3200" dirty="0" err="1" smtClean="0"/>
              <a:t>родителей</a:t>
            </a:r>
            <a:r>
              <a:rPr lang="en-US" sz="3200" dirty="0" smtClean="0"/>
              <a:t> </a:t>
            </a:r>
            <a:r>
              <a:rPr lang="en-US" sz="3200" dirty="0" err="1" smtClean="0"/>
              <a:t>дошкольников</a:t>
            </a:r>
            <a:r>
              <a:rPr lang="en-US" sz="3200" dirty="0" smtClean="0"/>
              <a:t> с </a:t>
            </a:r>
            <a:endParaRPr lang="ru-RU" sz="3200" dirty="0" smtClean="0"/>
          </a:p>
          <a:p>
            <a:pPr fontAlgn="base"/>
            <a:r>
              <a:rPr lang="en-US" sz="3200" dirty="0" err="1" smtClean="0"/>
              <a:t>использованием</a:t>
            </a:r>
            <a:r>
              <a:rPr lang="en-US" sz="3200" dirty="0" smtClean="0"/>
              <a:t> </a:t>
            </a:r>
            <a:r>
              <a:rPr lang="en-US" sz="3200" u="sng" dirty="0" err="1" smtClean="0"/>
              <a:t>компьютерных</a:t>
            </a:r>
            <a:r>
              <a:rPr lang="en-US" sz="3200" u="sng" dirty="0" smtClean="0"/>
              <a:t> </a:t>
            </a:r>
            <a:r>
              <a:rPr lang="en-US" sz="3200" u="sng" dirty="0" err="1" smtClean="0"/>
              <a:t>технологий</a:t>
            </a:r>
            <a:r>
              <a:rPr lang="en-US" sz="3200" dirty="0" smtClean="0"/>
              <a:t> ​(</a:t>
            </a:r>
            <a:r>
              <a:rPr lang="en-US" sz="3200" dirty="0" err="1" smtClean="0"/>
              <a:t>сайт</a:t>
            </a:r>
            <a:r>
              <a:rPr lang="en-US" sz="3200" dirty="0" smtClean="0"/>
              <a:t> ДОУ, </a:t>
            </a:r>
            <a:r>
              <a:rPr lang="en-US" sz="3200" dirty="0" err="1" smtClean="0"/>
              <a:t>группы</a:t>
            </a:r>
            <a:r>
              <a:rPr lang="en-US" sz="3200" dirty="0" smtClean="0"/>
              <a:t> и </a:t>
            </a:r>
            <a:r>
              <a:rPr lang="en-US" sz="3200" dirty="0" err="1" smtClean="0"/>
              <a:t>объединения</a:t>
            </a:r>
            <a:r>
              <a:rPr lang="en-US" sz="3200" dirty="0" smtClean="0"/>
              <a:t> в </a:t>
            </a:r>
            <a:endParaRPr lang="ru-RU" sz="3200" dirty="0" smtClean="0"/>
          </a:p>
          <a:p>
            <a:pPr fontAlgn="base"/>
            <a:r>
              <a:rPr lang="en-US" sz="3200" dirty="0" err="1" smtClean="0"/>
              <a:t>соц.сетях</a:t>
            </a:r>
            <a:r>
              <a:rPr lang="en-US" sz="3200" dirty="0" smtClean="0"/>
              <a:t>)​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340767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i="1" dirty="0" smtClean="0">
                <a:solidFill>
                  <a:srgbClr val="FF0000"/>
                </a:solidFill>
              </a:rPr>
              <a:t>  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Родительская</a:t>
            </a:r>
            <a:r>
              <a:rPr lang="en-US" sz="4000" b="1" i="1" dirty="0" smtClean="0">
                <a:solidFill>
                  <a:srgbClr val="FF0000"/>
                </a:solidFill>
              </a:rPr>
              <a:t> </a:t>
            </a:r>
            <a:r>
              <a:rPr lang="en-US" sz="4000" b="1" i="1" dirty="0" err="1" smtClean="0">
                <a:solidFill>
                  <a:srgbClr val="FF0000"/>
                </a:solidFill>
              </a:rPr>
              <a:t>почта</a:t>
            </a:r>
            <a:r>
              <a:rPr lang="en-US" sz="4000" dirty="0" smtClean="0">
                <a:solidFill>
                  <a:srgbClr val="FF0000"/>
                </a:solidFill>
              </a:rPr>
              <a:t> ​</a:t>
            </a:r>
          </a:p>
          <a:p>
            <a:pPr fontAlgn="base"/>
            <a:r>
              <a:rPr lang="en-US" sz="4000" i="1" dirty="0" smtClean="0"/>
              <a:t> </a:t>
            </a:r>
            <a:r>
              <a:rPr lang="en-US" sz="4000" dirty="0" smtClean="0"/>
              <a:t> </a:t>
            </a:r>
            <a:r>
              <a:rPr lang="en-US" sz="4000" b="1" i="1" dirty="0" err="1" smtClean="0">
                <a:solidFill>
                  <a:srgbClr val="FF0000"/>
                </a:solidFill>
              </a:rPr>
              <a:t>Вечера</a:t>
            </a:r>
            <a:r>
              <a:rPr lang="en-US" sz="4000" b="1" i="1" dirty="0" smtClean="0">
                <a:solidFill>
                  <a:srgbClr val="FF0000"/>
                </a:solidFill>
              </a:rPr>
              <a:t> </a:t>
            </a:r>
            <a:r>
              <a:rPr lang="en-US" sz="4000" b="1" i="1" dirty="0" err="1" smtClean="0">
                <a:solidFill>
                  <a:srgbClr val="FF0000"/>
                </a:solidFill>
              </a:rPr>
              <a:t>вопросов</a:t>
            </a:r>
            <a:r>
              <a:rPr lang="en-US" sz="4000" b="1" i="1" dirty="0" smtClean="0">
                <a:solidFill>
                  <a:srgbClr val="FF0000"/>
                </a:solidFill>
              </a:rPr>
              <a:t> и </a:t>
            </a:r>
            <a:r>
              <a:rPr lang="en-US" sz="4000" b="1" i="1" dirty="0" err="1" smtClean="0">
                <a:solidFill>
                  <a:srgbClr val="FF0000"/>
                </a:solidFill>
              </a:rPr>
              <a:t>ответов</a:t>
            </a:r>
            <a:r>
              <a:rPr lang="en-US" sz="4000" dirty="0" smtClean="0">
                <a:solidFill>
                  <a:srgbClr val="FF0000"/>
                </a:solidFill>
              </a:rPr>
              <a:t>​</a:t>
            </a:r>
          </a:p>
          <a:p>
            <a:pPr fontAlgn="base"/>
            <a:r>
              <a:rPr lang="en-US" sz="4000" dirty="0" smtClean="0">
                <a:solidFill>
                  <a:srgbClr val="FF0000"/>
                </a:solidFill>
              </a:rPr>
              <a:t> </a:t>
            </a:r>
            <a:r>
              <a:rPr lang="en-US" sz="4000" b="1" i="1" dirty="0" err="1" smtClean="0">
                <a:solidFill>
                  <a:srgbClr val="FF0000"/>
                </a:solidFill>
              </a:rPr>
              <a:t>Семейные</a:t>
            </a:r>
            <a:r>
              <a:rPr lang="en-US" sz="4000" b="1" i="1" dirty="0" smtClean="0">
                <a:solidFill>
                  <a:srgbClr val="FF0000"/>
                </a:solidFill>
              </a:rPr>
              <a:t> </a:t>
            </a:r>
            <a:r>
              <a:rPr lang="en-US" sz="4000" b="1" i="1" dirty="0" err="1" smtClean="0">
                <a:solidFill>
                  <a:srgbClr val="FF0000"/>
                </a:solidFill>
              </a:rPr>
              <a:t>педагогические</a:t>
            </a:r>
            <a:r>
              <a:rPr lang="en-US" sz="4000" b="1" i="1" dirty="0" smtClean="0">
                <a:solidFill>
                  <a:srgbClr val="FF0000"/>
                </a:solidFill>
              </a:rPr>
              <a:t> </a:t>
            </a:r>
            <a:r>
              <a:rPr lang="en-US" sz="4000" b="1" i="1" dirty="0" err="1" smtClean="0">
                <a:solidFill>
                  <a:srgbClr val="FF0000"/>
                </a:solidFill>
              </a:rPr>
              <a:t>проекты</a:t>
            </a:r>
            <a:r>
              <a:rPr lang="en-US" sz="4000" i="1" dirty="0" smtClean="0">
                <a:solidFill>
                  <a:srgbClr val="FF0000"/>
                </a:solidFill>
              </a:rPr>
              <a:t> </a:t>
            </a:r>
            <a:r>
              <a:rPr lang="en-US" sz="4000" dirty="0" smtClean="0">
                <a:solidFill>
                  <a:srgbClr val="FF0000"/>
                </a:solidFill>
              </a:rPr>
              <a:t> ​</a:t>
            </a:r>
          </a:p>
          <a:p>
            <a:pPr fontAlgn="base"/>
            <a:r>
              <a:rPr lang="en-US" sz="4000" dirty="0" smtClean="0"/>
              <a:t>(«</a:t>
            </a:r>
            <a:r>
              <a:rPr lang="ru-RU" sz="4000" dirty="0" smtClean="0"/>
              <a:t>Моя семья</a:t>
            </a:r>
            <a:r>
              <a:rPr lang="en-US" sz="4000" dirty="0" smtClean="0"/>
              <a:t>»,</a:t>
            </a:r>
            <a:r>
              <a:rPr lang="ru-RU" sz="4000" dirty="0" smtClean="0"/>
              <a:t> </a:t>
            </a:r>
            <a:r>
              <a:rPr lang="en-US" sz="4000" dirty="0" smtClean="0"/>
              <a:t>«</a:t>
            </a:r>
            <a:r>
              <a:rPr lang="en-US" sz="4000" dirty="0" err="1" smtClean="0"/>
              <a:t>Здоров</a:t>
            </a:r>
            <a:r>
              <a:rPr lang="ru-RU" sz="4000" dirty="0" err="1" smtClean="0"/>
              <a:t>ичок</a:t>
            </a:r>
            <a:r>
              <a:rPr lang="en-US" sz="4000" dirty="0" smtClean="0"/>
              <a:t>», «</a:t>
            </a:r>
            <a:r>
              <a:rPr lang="en-US" sz="4000" dirty="0" err="1" smtClean="0"/>
              <a:t>Ярмарка</a:t>
            </a:r>
            <a:r>
              <a:rPr lang="en-US" sz="4000" dirty="0" smtClean="0"/>
              <a:t> </a:t>
            </a:r>
            <a:r>
              <a:rPr lang="en-US" sz="4000" dirty="0" err="1" smtClean="0"/>
              <a:t>педагогических</a:t>
            </a:r>
            <a:r>
              <a:rPr lang="en-US" sz="4000" dirty="0" smtClean="0"/>
              <a:t> </a:t>
            </a:r>
            <a:r>
              <a:rPr lang="en-US" sz="4000" dirty="0" err="1" smtClean="0"/>
              <a:t>идей</a:t>
            </a:r>
            <a:r>
              <a:rPr lang="en-US" sz="4000" dirty="0" smtClean="0"/>
              <a:t>» )​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764704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FF0000"/>
                </a:solidFill>
              </a:rPr>
              <a:t>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Сотрудничество»</a:t>
            </a:r>
          </a:p>
          <a:p>
            <a:pPr fontAlgn="base">
              <a:buFontTx/>
              <a:buChar char="-"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fontAlgn="base"/>
            <a:endParaRPr lang="ru-RU" dirty="0" smtClean="0"/>
          </a:p>
          <a:p>
            <a:pPr fontAlgn="base"/>
            <a:r>
              <a:rPr lang="en-US" sz="3600" b="1" dirty="0" err="1" smtClean="0"/>
              <a:t>Сотрудничество</a:t>
            </a:r>
            <a:r>
              <a:rPr lang="en-US" sz="3600" dirty="0" smtClean="0"/>
              <a:t> </a:t>
            </a:r>
            <a:r>
              <a:rPr lang="ru-RU" sz="3600" dirty="0" smtClean="0"/>
              <a:t>-</a:t>
            </a:r>
            <a:r>
              <a:rPr lang="en-US" sz="3600" dirty="0" err="1" smtClean="0"/>
              <a:t>это</a:t>
            </a:r>
            <a:r>
              <a:rPr lang="en-US" sz="3600" dirty="0" smtClean="0"/>
              <a:t> “</a:t>
            </a:r>
            <a:r>
              <a:rPr lang="en-US" sz="3600" dirty="0" err="1" smtClean="0"/>
              <a:t>общение</a:t>
            </a:r>
            <a:r>
              <a:rPr lang="en-US" sz="3600" dirty="0" smtClean="0"/>
              <a:t> </a:t>
            </a:r>
            <a:r>
              <a:rPr lang="en-US" sz="3600" dirty="0" err="1" smtClean="0"/>
              <a:t>на</a:t>
            </a:r>
            <a:r>
              <a:rPr lang="en-US" sz="3600" dirty="0" smtClean="0"/>
              <a:t> “</a:t>
            </a:r>
            <a:r>
              <a:rPr lang="en-US" sz="3600" dirty="0" err="1" smtClean="0"/>
              <a:t>равных</a:t>
            </a:r>
            <a:r>
              <a:rPr lang="en-US" sz="3600" dirty="0" smtClean="0"/>
              <a:t>”, </a:t>
            </a:r>
            <a:r>
              <a:rPr lang="en-US" sz="3600" dirty="0" err="1" smtClean="0"/>
              <a:t>где</a:t>
            </a:r>
            <a:r>
              <a:rPr lang="en-US" sz="3600" dirty="0" smtClean="0"/>
              <a:t> </a:t>
            </a:r>
            <a:r>
              <a:rPr lang="en-US" sz="3600" dirty="0" err="1" smtClean="0"/>
              <a:t>никому</a:t>
            </a:r>
            <a:r>
              <a:rPr lang="en-US" sz="3600" dirty="0" smtClean="0"/>
              <a:t> </a:t>
            </a:r>
            <a:r>
              <a:rPr lang="en-US" sz="3600" dirty="0" err="1" smtClean="0"/>
              <a:t>не</a:t>
            </a:r>
            <a:r>
              <a:rPr lang="ru-RU" sz="3600" dirty="0" smtClean="0"/>
              <a:t>  </a:t>
            </a:r>
            <a:r>
              <a:rPr lang="en-US" sz="3600" dirty="0" smtClean="0"/>
              <a:t> </a:t>
            </a:r>
            <a:r>
              <a:rPr lang="en-US" sz="3600" dirty="0" err="1" smtClean="0"/>
              <a:t>принадлежит</a:t>
            </a:r>
            <a:r>
              <a:rPr lang="en-US" sz="3600" dirty="0" smtClean="0"/>
              <a:t> </a:t>
            </a:r>
            <a:r>
              <a:rPr lang="en-US" sz="3600" dirty="0" err="1" smtClean="0"/>
              <a:t>привилегия</a:t>
            </a:r>
            <a:r>
              <a:rPr lang="en-US" sz="3600" dirty="0" smtClean="0"/>
              <a:t> 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указывать</a:t>
            </a:r>
            <a:r>
              <a:rPr lang="en-US" sz="3600" b="1" u="sng" dirty="0" smtClean="0">
                <a:solidFill>
                  <a:srgbClr val="FF0000"/>
                </a:solidFill>
              </a:rPr>
              <a:t>, </a:t>
            </a:r>
            <a:endParaRPr lang="ru-RU" sz="3600" b="1" u="sng" dirty="0" smtClean="0">
              <a:solidFill>
                <a:srgbClr val="FF0000"/>
              </a:solidFill>
            </a:endParaRPr>
          </a:p>
          <a:p>
            <a:pPr fontAlgn="base"/>
            <a:r>
              <a:rPr lang="en-US" sz="3600" b="1" u="sng" dirty="0" err="1" smtClean="0">
                <a:solidFill>
                  <a:srgbClr val="FF0000"/>
                </a:solidFill>
              </a:rPr>
              <a:t>контролировать</a:t>
            </a:r>
            <a:r>
              <a:rPr lang="en-US" sz="3600" b="1" u="sng" dirty="0" smtClean="0">
                <a:solidFill>
                  <a:srgbClr val="FF0000"/>
                </a:solidFill>
              </a:rPr>
              <a:t>, 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оценивать</a:t>
            </a:r>
            <a:r>
              <a:rPr lang="en-US" sz="3600" b="1" u="sng" dirty="0" smtClean="0">
                <a:solidFill>
                  <a:srgbClr val="FF0000"/>
                </a:solidFill>
              </a:rPr>
              <a:t>.​</a:t>
            </a:r>
            <a:endParaRPr lang="ru-RU" sz="3600" b="1" u="sng" dirty="0" smtClean="0">
              <a:solidFill>
                <a:srgbClr val="FF0000"/>
              </a:solidFill>
            </a:endParaRPr>
          </a:p>
          <a:p>
            <a:pPr fontAlgn="base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6/03/11/17773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790034">
            <a:off x="1074383" y="438521"/>
            <a:ext cx="34925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Бывает в этой жизни все,</a:t>
            </a:r>
            <a:br>
              <a:rPr lang="ru-RU" b="1" dirty="0" smtClean="0"/>
            </a:br>
            <a:r>
              <a:rPr lang="ru-RU" b="1" dirty="0" smtClean="0"/>
              <a:t>А я желаю Вам вот что:</a:t>
            </a:r>
            <a:br>
              <a:rPr lang="ru-RU" b="1" dirty="0" smtClean="0"/>
            </a:br>
            <a:r>
              <a:rPr lang="ru-RU" b="1" dirty="0" smtClean="0"/>
              <a:t>Чтоб слезы были, лишь от лука,</a:t>
            </a:r>
            <a:br>
              <a:rPr lang="ru-RU" b="1" dirty="0" smtClean="0"/>
            </a:br>
            <a:r>
              <a:rPr lang="ru-RU" b="1" dirty="0" smtClean="0"/>
              <a:t>Была мука чтоб, а не мука.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Чтоб боль была, лишь от объятий,</a:t>
            </a:r>
            <a:br>
              <a:rPr lang="ru-RU" b="1" dirty="0" smtClean="0"/>
            </a:br>
            <a:r>
              <a:rPr lang="ru-RU" b="1" dirty="0" smtClean="0"/>
              <a:t>А грусть, когда Вы в старом платье.</a:t>
            </a:r>
            <a:br>
              <a:rPr lang="ru-RU" b="1" dirty="0" smtClean="0"/>
            </a:br>
            <a:r>
              <a:rPr lang="ru-RU" b="1" dirty="0" smtClean="0"/>
              <a:t>Пусть страшно будет лишь в кино,</a:t>
            </a:r>
            <a:br>
              <a:rPr lang="ru-RU" b="1" dirty="0" smtClean="0"/>
            </a:br>
            <a:r>
              <a:rPr lang="ru-RU" b="1" dirty="0" smtClean="0"/>
              <a:t>Пусть Вас трясет только в метро.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Пусть тяжело Вам будет злиться,</a:t>
            </a:r>
            <a:br>
              <a:rPr lang="ru-RU" b="1" dirty="0" smtClean="0"/>
            </a:br>
            <a:r>
              <a:rPr lang="ru-RU" b="1" dirty="0" smtClean="0"/>
              <a:t>И пусть Бред Пит Вам не приснится,</a:t>
            </a:r>
            <a:br>
              <a:rPr lang="ru-RU" b="1" dirty="0" smtClean="0"/>
            </a:br>
            <a:r>
              <a:rPr lang="ru-RU" b="1" dirty="0" smtClean="0"/>
              <a:t>Чтоб большей не было беды,</a:t>
            </a:r>
            <a:br>
              <a:rPr lang="ru-RU" b="1" dirty="0" smtClean="0"/>
            </a:br>
            <a:r>
              <a:rPr lang="ru-RU" b="1" dirty="0" smtClean="0"/>
              <a:t>Чем подгоревшие блины.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825564">
            <a:off x="4886994" y="3786105"/>
            <a:ext cx="3691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С/у Нуреева </a:t>
            </a:r>
            <a:r>
              <a:rPr lang="ru-RU" b="1" dirty="0" err="1" smtClean="0"/>
              <a:t>Галия</a:t>
            </a:r>
            <a:r>
              <a:rPr lang="ru-RU" b="1" dirty="0" smtClean="0"/>
              <a:t> </a:t>
            </a:r>
            <a:r>
              <a:rPr lang="ru-RU" b="1" dirty="0" err="1" smtClean="0"/>
              <a:t>Гельмановна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doy115.ru/vospit115/daurova/LETO_2017/prezentatsiya_zdravstvuy_leto_2017_stranica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1081692"/>
            <a:ext cx="66967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единого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 ребенка и оказание помощи ребенку в комфортной социализации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5d3/000535f2-8d667cbd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766"/>
            <a:ext cx="9144000" cy="689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2068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solidFill>
                  <a:srgbClr val="FF0000"/>
                </a:solidFill>
              </a:rPr>
              <a:t>Как работать с родителями</a:t>
            </a:r>
          </a:p>
          <a:p>
            <a:pPr fontAlgn="base"/>
            <a:r>
              <a:rPr lang="en-US" sz="3200" b="1" dirty="0" err="1" smtClean="0">
                <a:solidFill>
                  <a:srgbClr val="FF0000"/>
                </a:solidFill>
              </a:rPr>
              <a:t>Традиционные</a:t>
            </a:r>
            <a:r>
              <a:rPr lang="en-US" sz="3200" b="1" dirty="0" smtClean="0">
                <a:solidFill>
                  <a:srgbClr val="FF0000"/>
                </a:solidFill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формы</a:t>
            </a:r>
            <a:r>
              <a:rPr lang="en-US" sz="3200" dirty="0" smtClean="0"/>
              <a:t>  ( </a:t>
            </a:r>
            <a:r>
              <a:rPr lang="en-US" sz="3200" dirty="0" err="1" smtClean="0"/>
              <a:t>родительские</a:t>
            </a:r>
            <a:r>
              <a:rPr lang="en-US" sz="3200" dirty="0" smtClean="0"/>
              <a:t> </a:t>
            </a:r>
            <a:r>
              <a:rPr lang="en-US" sz="3200" dirty="0" err="1" smtClean="0"/>
              <a:t>собрания</a:t>
            </a:r>
            <a:r>
              <a:rPr lang="en-US" sz="3200" dirty="0" smtClean="0"/>
              <a:t>, </a:t>
            </a:r>
            <a:r>
              <a:rPr lang="en-US" sz="3200" dirty="0" err="1" smtClean="0"/>
              <a:t>конференции</a:t>
            </a:r>
            <a:r>
              <a:rPr lang="en-US" sz="3200" dirty="0" smtClean="0"/>
              <a:t>, </a:t>
            </a:r>
            <a:r>
              <a:rPr lang="en-US" sz="3200" dirty="0" err="1" smtClean="0"/>
              <a:t>уголки</a:t>
            </a:r>
            <a:r>
              <a:rPr lang="en-US" sz="3200" dirty="0" smtClean="0"/>
              <a:t> </a:t>
            </a:r>
            <a:r>
              <a:rPr lang="en-US" sz="3200" dirty="0" err="1" smtClean="0"/>
              <a:t>для</a:t>
            </a:r>
            <a:r>
              <a:rPr lang="en-US" sz="3200" dirty="0" smtClean="0"/>
              <a:t> </a:t>
            </a:r>
            <a:r>
              <a:rPr lang="en-US" sz="3200" dirty="0" err="1" smtClean="0"/>
              <a:t>родителей</a:t>
            </a:r>
            <a:r>
              <a:rPr lang="en-US" sz="3200" dirty="0" smtClean="0"/>
              <a:t>, </a:t>
            </a:r>
            <a:endParaRPr lang="ru-RU" sz="3200" dirty="0" smtClean="0"/>
          </a:p>
          <a:p>
            <a:pPr fontAlgn="base"/>
            <a:r>
              <a:rPr lang="en-US" sz="3200" dirty="0" err="1" smtClean="0"/>
              <a:t>праздники</a:t>
            </a:r>
            <a:r>
              <a:rPr lang="en-US" sz="3200" dirty="0" smtClean="0"/>
              <a:t>, </a:t>
            </a:r>
            <a:r>
              <a:rPr lang="en-US" sz="3200" dirty="0" err="1" smtClean="0"/>
              <a:t>консультации</a:t>
            </a:r>
            <a:r>
              <a:rPr lang="en-US" sz="3200" dirty="0" smtClean="0"/>
              <a:t> )​</a:t>
            </a:r>
            <a:endParaRPr lang="ru-RU" sz="3200" dirty="0" smtClean="0"/>
          </a:p>
          <a:p>
            <a:pPr fontAlgn="base"/>
            <a:endParaRPr lang="en-US" sz="3200" dirty="0" smtClean="0"/>
          </a:p>
          <a:p>
            <a:pPr fontAlgn="base"/>
            <a:r>
              <a:rPr lang="en-US" sz="3200" b="1" dirty="0" err="1" smtClean="0">
                <a:solidFill>
                  <a:srgbClr val="FF0000"/>
                </a:solidFill>
              </a:rPr>
              <a:t>Нетрадиционные</a:t>
            </a:r>
            <a:r>
              <a:rPr lang="en-US" sz="3200" b="1" dirty="0" smtClean="0">
                <a:solidFill>
                  <a:srgbClr val="FF0000"/>
                </a:solidFill>
              </a:rPr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формы</a:t>
            </a:r>
            <a:r>
              <a:rPr lang="en-US" sz="3200" dirty="0" smtClean="0"/>
              <a:t>  ( </a:t>
            </a:r>
            <a:r>
              <a:rPr lang="en-US" sz="3200" dirty="0" err="1" smtClean="0"/>
              <a:t>дни</a:t>
            </a:r>
            <a:r>
              <a:rPr lang="en-US" sz="3200" dirty="0" smtClean="0"/>
              <a:t> </a:t>
            </a:r>
            <a:r>
              <a:rPr lang="en-US" sz="3200" dirty="0" err="1" smtClean="0"/>
              <a:t>открытых</a:t>
            </a:r>
            <a:r>
              <a:rPr lang="en-US" sz="3200" dirty="0" smtClean="0"/>
              <a:t> </a:t>
            </a:r>
            <a:endParaRPr lang="ru-RU" sz="3200" dirty="0" smtClean="0"/>
          </a:p>
          <a:p>
            <a:pPr fontAlgn="base"/>
            <a:r>
              <a:rPr lang="en-US" sz="3200" dirty="0" err="1" smtClean="0"/>
              <a:t>дверей</a:t>
            </a:r>
            <a:r>
              <a:rPr lang="en-US" sz="3200" dirty="0" smtClean="0"/>
              <a:t>, </a:t>
            </a:r>
            <a:r>
              <a:rPr lang="en-US" sz="3200" dirty="0" err="1" smtClean="0"/>
              <a:t>кружки,КВН</a:t>
            </a:r>
            <a:r>
              <a:rPr lang="en-US" sz="3200" dirty="0" smtClean="0"/>
              <a:t>, </a:t>
            </a:r>
            <a:r>
              <a:rPr lang="en-US" sz="3200" dirty="0" err="1" smtClean="0"/>
              <a:t>викторины</a:t>
            </a:r>
            <a:r>
              <a:rPr lang="en-US" sz="3200" dirty="0" smtClean="0"/>
              <a:t>, </a:t>
            </a:r>
            <a:r>
              <a:rPr lang="en-US" sz="3200" dirty="0" err="1" smtClean="0"/>
              <a:t>семейные</a:t>
            </a:r>
            <a:r>
              <a:rPr lang="en-US" sz="3200" dirty="0" smtClean="0"/>
              <a:t> </a:t>
            </a:r>
            <a:r>
              <a:rPr lang="en-US" sz="3200" dirty="0" err="1" smtClean="0"/>
              <a:t>конкурсы</a:t>
            </a:r>
            <a:r>
              <a:rPr lang="en-US" sz="3200" dirty="0" smtClean="0"/>
              <a:t>, </a:t>
            </a:r>
            <a:r>
              <a:rPr lang="en-US" sz="3200" dirty="0" err="1" smtClean="0"/>
              <a:t>выставки</a:t>
            </a:r>
            <a:r>
              <a:rPr lang="en-US" sz="3200" dirty="0" smtClean="0"/>
              <a:t> </a:t>
            </a:r>
            <a:r>
              <a:rPr lang="en-US" sz="3200" dirty="0" err="1" smtClean="0"/>
              <a:t>работ</a:t>
            </a:r>
            <a:r>
              <a:rPr lang="en-US" sz="3200" dirty="0" smtClean="0"/>
              <a:t>, </a:t>
            </a:r>
            <a:r>
              <a:rPr lang="en-US" sz="3200" dirty="0" err="1" smtClean="0"/>
              <a:t>выпуск</a:t>
            </a:r>
            <a:r>
              <a:rPr lang="en-US" sz="3200" dirty="0" smtClean="0"/>
              <a:t> </a:t>
            </a:r>
            <a:r>
              <a:rPr lang="en-US" sz="3200" dirty="0" err="1" smtClean="0"/>
              <a:t>газет</a:t>
            </a:r>
            <a:r>
              <a:rPr lang="en-US" sz="3200" dirty="0" smtClean="0"/>
              <a:t>, </a:t>
            </a:r>
            <a:r>
              <a:rPr lang="en-US" sz="3200" dirty="0" err="1" smtClean="0"/>
              <a:t>сайт</a:t>
            </a:r>
            <a:r>
              <a:rPr lang="en-US" sz="3200" dirty="0" smtClean="0"/>
              <a:t> ДОУ, </a:t>
            </a:r>
            <a:r>
              <a:rPr lang="en-US" sz="3200" dirty="0" err="1" smtClean="0"/>
              <a:t>экскурсии</a:t>
            </a:r>
            <a:r>
              <a:rPr lang="en-US" sz="3200" dirty="0" smtClean="0"/>
              <a:t>, </a:t>
            </a:r>
            <a:r>
              <a:rPr lang="en-US" sz="3200" dirty="0" err="1" smtClean="0"/>
              <a:t>оформление</a:t>
            </a:r>
            <a:r>
              <a:rPr lang="en-US" sz="3200" dirty="0" smtClean="0"/>
              <a:t> </a:t>
            </a:r>
            <a:r>
              <a:rPr lang="en-US" sz="3200" dirty="0" err="1" smtClean="0"/>
              <a:t>групп</a:t>
            </a:r>
            <a:r>
              <a:rPr lang="en-US" sz="3200" dirty="0" smtClean="0"/>
              <a:t>, </a:t>
            </a:r>
            <a:r>
              <a:rPr lang="en-US" sz="3200" dirty="0" err="1" smtClean="0"/>
              <a:t>благоустройство</a:t>
            </a:r>
            <a:r>
              <a:rPr lang="en-US" sz="3200" dirty="0" smtClean="0"/>
              <a:t> д/</a:t>
            </a:r>
            <a:r>
              <a:rPr lang="en-US" sz="3200" dirty="0" err="1" smtClean="0"/>
              <a:t>сада</a:t>
            </a:r>
            <a:r>
              <a:rPr lang="en-US" sz="3200" dirty="0" smtClean="0"/>
              <a:t>, </a:t>
            </a:r>
            <a:r>
              <a:rPr lang="en-US" sz="3200" dirty="0" err="1" smtClean="0"/>
              <a:t>соревнования</a:t>
            </a:r>
            <a:r>
              <a:rPr lang="en-US" sz="3200" dirty="0" smtClean="0"/>
              <a:t>)​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84887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-62672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формы взаимодействия ДОУ с родителями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(схема)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AutoShape 2" descr="data:image/jpg;base64,%20/9j/4AAQSkZJRgABAQEAYABgAAD/2wBDAAUDBAQEAwUEBAQFBQUGBwwIBwcHBw8LCwkMEQ8SEhEPERETFhwXExQaFRERGCEYGh0dHx8fExciJCIeJBweHx7/2wBDAQUFBQcGBw4ICA4eFBEUHh4eHh4eHh4eHh4eHh4eHh4eHh4eHh4eHh4eHh4eHh4eHh4eHh4eHh4eHh4eHh4eHh7/wAARCAJNAw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y/EXiLQPDlvFceINa0/SoZn8uOS8uFiV2xnaCxGTgE1if8LQ+G/wD0Pnhr/wAGUX/xVQ+OQD8Qvh+CAR/aF51/68Zq7Lyo/wDnmn/fIoA5P/haHw3/AOh88Nf+DKL/AOKo/wCFofDf/ofPDX/gyi/+KrrPKj/55p/3yKPKj/55p/3yKAOT/wCFofDf/ofPDX/gyi/+Ko/4Wh8N/wDofPDX/gyi/wDiq6zyo/8Anmn/AHyKPKj/AOeaf98igDk/+FofDf8A6Hzw1/4Mov8A4qj/AIWh8N/+h88Nf+DKL/4qus8qP/nmn/fIo8qP/nmn/fIoA5P/AIWh8N/+h88Nf+DKL/4qj/haHw3/AOh88Nf+DKL/AOKrrPKj/wCeaf8AfIo8qP8A55p/3yKAOT/4Wh8N/wDofPDX/gyi/wDiqP8AhaHw3/6Hzw1/4Mov/iq6zyo/+eaf98ijyo/+eaf98igDk/8AhaHw3/6Hzw1/4Mov/iqP+FofDf8A6Hzw1/4Mov8A4qus8qP/AJ5p/wB8ijyo/wDnmn/fIoA5P/haHw3/AOh88Nf+DKL/AOKo/wCFofDf/ofPDX/gyi/+KrrPKj/55p/3yKPKj/55p/3yKAOT/wCFofDf/ofPDX/gyi/+Ko/4Wh8N/wDofPDX/gyi/wDiq6zyo/8Anmn/AHyKPKj/AOeaf98igDk/+FofDf8A6Hzw1/4Mov8A4qj/AIWh8N/+h88Nf+DKL/4qus8qP/nmn/fIo8qP/nmn/fIoA5P/AIWh8N/+h88Nf+DKL/4qj/haHw3/AOh88Nf+DKL/AOKrrPKj/wCeaf8AfIo8qP8A55p/3yKAOT/4Wh8N/wDofPDX/gyi/wDiqP8AhaHw3/6Hzw1/4Mov/iq6zyo/+eaf98ijyo/+eaf98igDk/8AhaHw3/6Hzw1/4Mov/iqP+FofDf8A6Hzw1/4Mov8A4qus8qP/AJ5p/wB8ijyo/wDnmn/fIoA5P/haHw3/AOh88Nf+DKL/AOKo/wCFofDf/ofPDX/gyi/+KrrPKj/55p/3yKPKj/55p/3yKAOT/wCFofDf/ofPDX/gyi/+Ko/4Wh8N/wDofPDX/gyi/wDiq6zyo/8Anmn/AHyKPKj/AOeaf98igDk/+FofDf8A6Hzw1/4Mov8A4qj/AIWh8N/+h88Nf+DKL/4qus8qP/nmn/fIo8qP/nmn/fIoA5P/AIWh8N/+h88Nf+DKL/4qj/haHw3/AOh88Nf+DKL/AOKrrPKj/wCeaf8AfIo8qP8A55p/3yKAOT/4Wh8N/wDofPDX/gyi/wDiqP8AhaHw3/6Hzw1/4Mov/iq6zyo/+eaf98ijyo/+eaf98igDk/8AhaHw3/6Hzw1/4Mov/iqP+FofDf8A6Hzw1/4Mov8A4qus8qP/AJ5p/wB8ijyo/wDnmn/fIoA5P/haHw3/AOh88Nf+DKL/AOKo/wCFofDf/ofPDX/gyi/+KrrPKj/55p/3yKPKj/55p/3yKAOT/wCFofDf/ofPDX/gyi/+Ko/4Wh8N/wDofPDX/gyi/wDiq6zyo/8Anmn/AHyKPKj/AOeaf98igDk/+FofDf8A6Hzw1/4Mov8A4qj/AIWh8N/+h88Nf+DKL/4qus8qP/nmn/fIrB8WRxjUPDmI1/5Cw7f9O81AFH/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Dk/wDhaHw3/wCh88Nf+DKL/wCKo/4Wh8N/+h88Nf8Agyi/+KrrPKj/AOeaf98ijyo/+eaf98igDk/+FofDf/ofPDX/AIMov/iqP+FofDf/AKHzw1/4Mov/AIqus8qP/nmn/fIo8qP/AJ5p/wB8igCpoesaVrunJqWi6laajZOzKs9rMskbEHBAZeOCMVeri/hD/wAgjXf+xl1X/wBK5K7SgAooooAKKKKAOL8cf8lD+H//AGELz/0hmrtK4vxx/wAlD+H/AP2ELz/0hmrtKACiiigAooooAKKKKACiiigAooooAKKKKACqmtXbWGjXt8iB2treSZVJwGKqTj9Kt1neKY5JvDOqwwxtJI9lMqIoyWJQ4AHc0AeVz/GLVI/gl4V8fjRbM3Wt6jDZy2vnN5cSvK6Fg2MkgIDz616fq/ibw5o97DY6tr2l2F1P/qYbm6SN5P8AdViCa+ZW+G88H7PHga5t/BNynildYtTfFNPb7WsQnk3GQY3BQoXOe2K6n452vizVH8faSnh/VfskmnwPpH9l2TyC/m48xpXUHlcBQnoAaAPbNd8X+FNBuo7XW/Euj6ZPJGJUju72OJmQkgMAxBIyDz7GlHizwsbWwuh4j0gwaiXWyk+2R7bkp94RnOHxg5xnFeO2eg643xU8PX02i6gbeP4cfZJZ3tn2JcZP7pmIwJP9nrXD6dp95o/hf4B2GuaLeJcW+o3/AJ9hNbkTffLAGNsHOCDg9aAPqaPWNJk0caxHqdk+mlC4u1nUw7QcE784xx61Us/Ffhi80e41i08RaTcabbAme7jvI2hiA6lnBwPxNeL6ZpnjfQ/g9r17pegST3d74lmv9Os7i1LTWdo8nDrCRkOBlgmM/N0rCvPDviCf/hcxtdF8R3Fvqei2q2DXdnIJLuTyzuCAjls/wjkcCgD6F0PxX4X1xpV0XxFpOpNCu6UWt5HKUHqdpOBVTT/H3gbUL2GxsPGPh+7up3CQww6jE7yMegVQ2SfpXiHw003W7TxZY61qek65e22neDls3nl0WW1ezlAINuke0NcHoNyg9Kg0HwP4m0bw78ELC50S7a407WZ7nUPJgZxapIxdTKQPl4YA57jFAH0RL4g0KHXE0OXWdPTVZF3JZNcoJ2HqEzuI/Cm3HiLQLe41C3uNb02KbTYRPfRvcoGtoyMh5AT8ikc5OBXz1q3gzxMfF/iPT9Q/4SMyX/iRNSsJdN0tJVaLKlGN05CxhAMFCwPHA5qf4k+FfF1/8Qfi3eaXb6lBaXfh+3ji2aaZl1IiDBhjYj72cj5cnn2oA9/j8RaBJdWlrHrenPPe232u1iW5QtPBjPmoM5ZMfxDimR+JvDsmgnX49e0x9IGc3wukMAwcH95nbwRjr1rwCTwp4ou/GXwzhh0fUbe3HgkadqNyYHQWm6Pa6lsfJIB0Bwc1n6F4P8YJ8B/Aqrpup2Umka7Ld6jaGxaScRee5DC3YZkxkNtxzQB9O6bf2Op2MV9pt5b3lpMu6KeCQOjj1DDg1Yrzn4EaPc6XpGszTHWvLv8AU5bqMalZpan5uWZIlOY0JyQrAEZ6V6NQAUUUUAFFFFABRRRQAUUUUAFFFFABRRRQAVgeLf8AkIeHP+wsP/Seat+sDxb/AMhDw5/2Fh/6TzUAb9FFFABRRRQAUUUUAFFFFABRRRQAUUUUAFFFFABRRRQAUUUUAFFFFAGH408UaZ4T0qO+1IyMZp0treGJd0k8rnCoo9STXnPhn40XE2teIbfxR4al0jTtJ1aPTWu0nSUQvJwomCk4ycfMuVHc11Hxi8IX3imx0O70po/7Q0LV4NUt4pW2pMYzyhPbIJx7147pfgvxh4uuPiP4eu/C99otn4g8QwXU13esqrFCjBmWPB/eMdvDJlfegD6L1bXtE0j7P/aur2Fh9pYJB9puFj81j0C7iMn6UmqeINC0q5htdT1rT7KeeN5YY7i5SNpEQZdlBOSAOSe1eO/FPw7rUXjXXb19IvtZ0/U/Ccuk6YtvbGb7PdnGC2M7Aeu84Ax1rD8Q2V1oPxJ+Dtn4jtJtYurHRr5buKKLznkZYRkhR94jGcDJOOKAPfrjX9Dt7Syu59Z0+K3v5Uhs5XuUCXDt91UJOGJ7AdaWfXdEg1C50+bV7CO8tbY3dxA9wokigHWVlzlU/wBo8V826n4G8Yj4N+CNHm03UZLz/hL0uzHHCzvZWzmTazgD5AoIznGKteH9H8Zah468aa9rGganHNqvgWeNc2kgTzy2BApI5fC529eelAH0bbatpd1o41m21G0m00xGYXaTK0JjAyX3g424B5zin6Zf2OqafDqGm3lve2c674Z4JA8ci+qsOCPpXzh8PJPiFa/D6w8Irpur3Gmt4ZvYb+2u9EktWsJhC3lRxuyjzyzHHGa9d/Z9sb7TPgt4V0/UrO4sruCwVZYJ4zHJG2TwynkGgDu6KKKACiiigAooooAKKKKACiiigAooooAKKKKACiiigAooooAKKKKAOL+EX/II17/sZdV/9K5K7SuL+EX/ACCNe/7GXVf/AErkrtKACiiigAooooA4vxx/yUP4f/8AYQvP/SGau0ri/HH/ACUP4f8A/YQvP/SGau0oAKKKKACiiigAooooAKKKKACiiigAooooAKKKKACiiigArA8SeEdF8Qa7oOtalHM15oVw9xYlJSqq7KFO4D7wwOhrfooAKKKKACiiigAooooAKKKKACiiigAooooAKKKKACiiigAooooAKKKKACiiigArA8W/8hDw5/2Fh/6TzVv1geLf+Qh4c/7Cw/8ASeagDfooooAKKKKACiiigAooooAKKKKACiiigAooooAKKKKACiiigAooooAKKKKACsHVfCWjan4y0bxZdRzHVNHjmjs2WUhAsq7XyvRuPXpW9RQAUUUUAFFFFABRRRQAUUUUAFFFFABRRRQAUUUUAFFFFABRRRQAUUUUAFFFFABRRRQBxfwi/wCQRr3/AGMuq/8ApXJXaVxfwi/5BGvf9jLqv/pXJXaUAFFFFABRRRQBwXxJN8vjfwEdOjt5Ln+0LvYs7sqH/Qps5IBPT2rd83xp/wA+Xh//AMC5v/jdZfjj/kofw/8A+whef+kM1dpQBz/m+NP+fLw//wCBc3/xujzfGn/Pl4f/APAub/43XQUUAc/5vjT/AJ8vD/8A4Fzf/G6PN8af8+Xh/wD8C5v/AI3XQUUAc/5vjT/ny8P/APgXN/8AG6PN8af8+Xh//wAC5v8A43XQUUAc/wCb40/58vD/AP4Fzf8AxujzfGn/AD5eH/8AwLm/+N10FFAHP+b40/58vD//AIFzf/G6PN8af8+Xh/8A8C5v/jddBRQBz/m+NP8Any8P/wDgXN/8bo83xp/z5eH/APwLm/8AjddBRQBz/m+NP+fLw/8A+Bc3/wAbo83xp/z5eH//AALm/wDjddBRQBz/AJvjT/ny8P8A/gXN/wDG6PN8af8APl4f/wDAub/43XQUUAc/5vjT/ny8P/8AgXN/8bo83xp/z5eH/wDwLm/+N10FFAHP+b40/wCfLw//AOBc3/xujzfGn/Pl4f8A/Aub/wCN10FFAHP+b40/58vD/wD4Fzf/ABujzfGn/Pl4f/8AAub/AON10FFAHP8Am+NP+fLw/wD+Bc3/AMbo83xp/wA+Xh//AMC5v/jddBRQBz/m+NP+fLw//wCBc3/xujzfGn/Pl4f/APAub/43XQUUAc/5vjT/AJ8vD/8A4Fzf/G6PN8af8+Xh/wD8C5v/AI3XQUUAc/5vjT/ny8P/APgXN/8AG6PN8af8+Xh//wAC5v8A43XQUUAc/wCb40/58vD/AP4Fzf8AxujzfGn/AD5eH/8AwLm/+N10FFAHP+b40/58vD//AIFzf/G6PN8af8+Xh/8A8C5v/jddBRQBz/m+NP8Any8P/wDgXN/8bo83xp/z5eH/APwLm/8AjddBRQBz/m+NP+fLw/8A+Bc3/wAbo83xp/z5eH//AALm/wDjddBRQBz/AJvjT/ny8P8A/gXN/wDG6PN8af8APl4f/wDAub/43XQUUAc/5vjT/ny8P/8AgXN/8brG8SyeLPt2g/aLPRA39pDytl1KQX8iXhsx8DGeRnnFdzWB4t/5CHhz/sLD/wBJ5qAE83xp/wA+Xh//AMC5v/jdHm+NP+fLw/8A+Bc3/wAbroKKAOf83xp/z5eH/wDwLm/+N0eb40/58vD/AP4Fzf8AxuugooA5/wA3xp/z5eH/APwLm/8AjdHm+NP+fLw//wCBc3/xuugooA5/zfGn/Pl4f/8AAub/AON0eb40/wCfLw//AOBc3/xuugooA5/zfGn/AD5eH/8AwLm/+N0eb40/58vD/wD4Fzf/ABuugooA5/zfGn/Pl4f/APAub/43R5vjT/ny8P8A/gXN/wDG66CigDn/ADfGn/Pl4f8A/Aub/wCN0eb40/58vD//AIFzf/G66CigDn/N8af8+Xh//wAC5v8A43R5vjT/AJ8vD/8A4Fzf/G66CigDn/N8af8APl4f/wDAub/43R5vjT/ny8P/APgXN/8AG66CigDn/N8af8+Xh/8A8C5v/jdHm+NP+fLw/wD+Bc3/AMbroKKAOf8AN8af8+Xh/wD8C5v/AI3R5vjT/ny8P/8AgXN/8broKKAOf83xp/z5eH//AALm/wDjdHm+NP8Any8P/wDgXN/8broKKAOf83xp/wA+Xh//AMC5v/jdHm+NP+fLw/8A+Bc3/wAbroKKAOf83xp/z5eH/wDwLm/+N0eb40/58vD/AP4Fzf8AxuugooA5/wA3xp/z5eH/APwLm/8AjdHm+NP+fLw//wCBc3/xuugooA5/zfGn/Pl4f/8AAub/AON0eb40/wCfLw//AOBc3/xuugooA5/zfGn/AD5eH/8AwLm/+N0eb40/58vD/wD4Fzf/ABuugooA5/zfGn/Pl4f/APAub/43R5vjT/ny8P8A/gXN/wDG66CigDn/ADfGn/Pl4f8A/Aub/wCN0eb40/58vD//AIFzf/G66CigDn/N8af8+Xh//wAC5v8A43R5vjT/AJ8vD/8A4Fzf/G66CigDn/N8af8APl4f/wDAub/43R5vjT/ny8P/APgXN/8AG66CigDn/N8af8+Xh/8A8C5v/jdHm+NP+fLw/wD+Bc3/AMbroKKAOf8AN8af8+Xh/wD8C5v/AI3R5vjT/ny8P/8AgXN/8broKKAOf83xp/z5eH//AALm/wDjdHm+NP8Any8P/wDgXN/8broKKAOH+DBnOgaybpY1n/4SPVPMEbEqG+1yZwSASPwruK4v4Rf8gjXv+xl1X/0rkrtKACiiigAooooA4vxx/wAlD+H/AP2ELz/0hmrtK4vxx/yUP4f/APYQvP8A0hmrtKACiiigAooooAKKKKACiiigAooooAKKKKACiiigAr5G0GC01Hwv44TT9P1a78c/8JTeJo13BbXDiDEi7czAeUig78hiOD05FfXNcj8MPBMfgey1m1j1J78aprFxqhZognlmXb8gwTnG3r3oA5jxn8TLrwdPonhm6TS59fk0kX19Jf3wtbcBAFba+DudmDbVxzjrUWq/GvS7aw8BavBaxf2R4qeZZrm4uBH9jEa/N2IY7sr1HSui8dfD9fEHiWy8Tabqi6XrFravZ+fJZrco8DHJXYxABB5Dds1T174W2utT+DHvtZnuU8NTSyutxArm+8xcEPjAX14BoAyda+J/iazPhCKHwzpwn8WXskVglxfSR+VCEVkeXEZIZsnKgHAxznIFzwZ8TNS1rwv4k1K+0fT7K50PWJtLl/0//R8xhcytI6qQuT2UnGOO1P0T4U/ZdU8Nzan4hm1Oy8NSTS6VbvbBHiaRjt3SbjuCLhQMDpVOf4LWNx4S8SeH59euWGta++trMsAX7PIxBCbd3zqMd8ZoAqWnxnuG0bxtJcaLbNqXhayS8KwXEn2e5R13LtZ41cdOpT3GRU5+M0Mlx8PLe00qOWXxY6LcqZyPseRzjj5vmyOcZGD3qa4+D8l5N43ub/xTJPc+LdOhsppFslQW/lpt3Ku7n6cY9aqab8C7Gx1rw7qcWvzF9FvoLtV+yjEvl20UOz73ygmMvn1Yj3oAzdc+PsemaN4muG0vTjqWj+IjpEFg2ohZbmIOFM+3buAGTwARx1rpvHnxRl0LXtZ0zS9Ij1EeH7BNQ1h5LjyzFC3IEYwdz7ecHA96y9X+BdlqPh7xJpTa8ySa54h/tv7T9iUvB84byR83I465HXpW942+GFr4h1vU9SttXl0z+2bJbDV40hD/AGqBegBJGxsHGeeKAKfjf4tWOk3Hh+y0ddOludbsv7Qhl1O9Fpbpb7cgmQg/MegGOtdb8OPFlh448G6f4m01WSC7QkoxBKOCVZTj0IIrD8UfDSz1C90PUtFvY9J1HRLU2VpLJaLcx/ZyuCjRsQDx0OeK6rwrpLaHoVtpkmoXGoPCp33M4UPISckkKABQBp0UUUAFFFFABRRRQAUUUUAFFFFABRRRQAUUUUAFYHi3/kIeHP8AsLD/ANJ5q36wPFv/ACEPDn/YWH/pPNQBv0UUUAcA/wAWvCqfFYfDgm8/tY4XzPK/c+Zs3+XnOc7ec4x7139Y58L+HT4nHic6PZnWRF5QvfLHmbPTNbFAHF+OUGreL/D/AIUvctpOoW17cXkKkr5xhMARGI/g/esSO5C88crc6VqXgzQ7+TwillPZRIJotMvZnjitwoYymORVdsNhSEIwG3HPOBseKdBbVmtb2xvf7O1ey3/Y7wReYED43oyZG5G2rlcjlVOeKr6Z4ZnjsNROqaq2oatqUBguL0Q+WqoAQixxbiFUbicZOWZjnnAAOSl+JGsWvhzQLrVLXwzpl/r8TXdkbvVnis0gEcbkSStGCJT5gwoUg4PzVdsPilpEqeG7m8n06xsNXW+SS8mvUWFJbWQRkRueHV23FTkEqAcckC5qPgJpNE8OW1hqkMOoaBZfYre5ubEXEToUjRy0RYDJ8tcHdxz1zVuLwXC2oaBeX16L1tJhukZJbdNszTlCSB0QKVIVRnAIGeMkAyZfiBfXXgzTNb0XTtPurjU9ck0q2WS8IgKi4liWXzFViQREG4B+9+NKnxEltfBul69rNnYWRuNcfSbw/bCILcJcSwtKJGUZH7vPIHWsqTwD4oj1yy03TNatbPQ9MabUrd5tNSZJLye6nkIKeYpXylZNp6fMT7BdN8AeJbjw7e+HtS1m2Q2HiIappt+2nIyXAf8Afyb4fM6edLMoyQcKPrQB2Eni2zm8QeHbHS5LTUbHWUumW8t7gOi+QF+6VyGySQeeMV0tcRoHgE6drthrlzq4uL6Ca4muBFaiGGVpYo4hsj3ERAJEuQCdzFjxmu3oAKKKKACiiigAooooAKKKKACiiigAooooAKKKKACiiigAooooAKKKKACiiigAooooAKKKKACiiigAooooAKKKKACiiigAooooA4v4Rf8AII17/sZdV/8ASuSu0ri/hF/yCNe/7GXVf/SuSu0oAKKKKACiiigDi/HH/JQ/h/8A9hC8/wDSGau0ri/HH/JQ/h//ANhC8/8ASGau0oAKKKKACiiigAooooAKKKKACiiigAooooAKKKKACiiigAooooAKKKKACiiigAooooAKKKKACiiigAooooAKKKKACiiigAooooAKKKKACiiigArA8W/8hDw5/wBhYf8ApPNW/WB4t/5CHhz/ALCw/wDSeagDfooooAq/2jp/9pf2Z9vtft2zzPs3nL5uz+9tznHvirVeZSfB/T3+Na/E3+2r4TgA/YsfJv2bM7s/dx/DjrzmvTaAOS+Jmqa1p9toltoV5bWd1qerxWTTz23nrGjJIxITcuT8g71maZ4i1bw94k1yw8Za/ZXlhY6ZZ3q3UOnNbmMzTTxlSody3Ma8+5qt8QtWu7n4iaLotp4c1bWYNHjXWLsWLQK6SuXjtuZZUyvyXG4f7nPWuU8cya14k8Q69pY8K61pV3r3h+CDT1upbYM7WtyzzYKSsFIW5QgnqQfxAPXNY8T6FpEt7FqN+sD2NtFd3IMbny4pHZEbgHOWRhgc8VYtta0q51270K3vopdSs4Y5rm3Q5aJJCwQt2BO08dcYOMEV5V4x8B+Jkh8ZRaTc6nrkuoaFZwWM+pXEbk3CXEzGPgLhQGRuR/EcHtXS+BfCmo6L8QNU1q+iWWfU9Hs/7QvUcFZ71ZJ/MCjghVQxquQPkCjkg0AdL4j8V6H4fuIbfU7qdZpRuEdvaTXDKucbnESsUXIPzNgcHng1n6l8RPCen6tDpdxfXjXU6q0Ag025nSZSqtuR44yrjDKSVJAzzis7xVa6vp/jS91qz0O91eDUtGi00LZNEHgkSSZt8nmug2ETDG0seG46Zj0jwvq2mah8OoHijmi0LSJrO+nicbFfyIUXGcMQSjY4+uKAOnXxToLRQyJqCuJ7uaziCxuWaWJ2SUBQM4VkYFsbRjOcc1V8P+OfCuvuq6RqyXIeAXEbiGRUlQruOx2UK5UfeVSSp4YA8Vx3hPw3rfh1r/UrqwN2t/eaisivIplsYpLqeSOSM52+UyuGZfvgnPzZ2rm/DHTNb1XQfAM76GthbaNoJ/frKjQ3YuLZAnlY+bfxlw6qAScF+pAPUJPEeix+FB4qe+UaMbRbwXOxseSyhg+3G7oQcYzWaPH/AIXPiVvDn2q//tNZChhOl3WBhiu7f5e3ZkEb87eOteUaT4X8eN8MZ/Dcen+IlP8Awjxs7m11e6tnjaYRBY1tDE52gMDnzMfLjvXqcmlagfijd6uLc/YX0BLVZdwwZRO7FcZz0IOcY5oA1m8SaKvhIeK2vlGjGzF79q2NjyCu4Ptxu6c4xn2pNQ8TaHYSX0d5fCGSxVGmjaN95DAbdi4zJkkAbN2W+XrxXi2keF/Hv/Csbjw1Hp/iNG/4R17K6tdXurZ4WmEG2NLTynJUb+vmYGzHeu78b6FrOpeMI9ctNFgmg0hbZlSTb5t+UmErKnzYOwcpvKYlGTleaAPRc8Z7VzXhPx34X8VXZtdD1Ca4l+zi6USWU8IeEnaHQyIodc8ZXNSfELxHJ4X8Myalb6ZLqd5JNFa2dnHIqGaeVwkaFmOFBZhk9h2Nec/D5r3QfHfhXSdQ8P63Ywf8I6dFtbi9FsPOmh/eklYpnKgoh/Hj3oA9C8MeO/C/iW4jh0e/nlaZPMgM1lPAk69cxtIirJxz8pPHPSptH8Y+HdW1ZtLsL55LgZ2FraWOKbHXypGUJLxk/IzcDPSvN/hD4Y8SWNx4Yj1TTddh/se2K3H9sz28sELeS0YFl5LFgcnH7wY8skdam+GHgvV9K1Tw9a6rb+I5T4eidfPu7+D+zwxhaLNrGgMjDDYAkCYUk8kYIB33h3xx4V8Q3UNvo+rJdtPF5sLCGRY5BjJVXZQpcAEsgO5cHIFSaR4x8O6tq7aXY3zyXAzsLW0qRTY5PlSsoSXgE/IzcAnoDXm/wfsdY1LQPh2zaItlZ6NC9414sqNDcpLbSxKFA+cTZkDOGUKOcO3eb4ZeC9Y0rVfD9pqtv4jk/wCEfEmJrq/g/s4MYnizbRoDI3DkASBMKSckgAgHQ+FvFep3fim0Goaz4dl0TWlnbQUtjN9sugPnUujIAgSNJMnJBJXpwD6BXivw58A+JdPfwFqviCxhbU9KuLmB/KkUixsWtp1ROvLM5i343ZIBGADXtVABRRRQAUUUUAFFFFABRRRQAUUUUAFFFFABRRRQAUUUUAFFFFABRRRQAUUUUAFFFFAHF/CL/kEa9/2Muq/+lcldpXF/CL/kEa9/2Muq/wDpXJXaUAFFFFABRRRQBxfjj/kofw//AOwhef8ApDNXaVxfjj/kofw//wCwhef+kM1dpQAUUUUAFFFFABRRRQAUUUUAFFFFABRRRQAUUUUAFFFFABRRRQAUUUUAFFFFABRRRQAUUUUAFFFFABRRRQAUUUUAFFFFABRRRQAUUUUAFFFFABWB4t/5CHhz/sLD/wBJ5q36wPFv/IQ8Of8AYWH/AKTzUAb9FFFABRXlEkfxe/4X6siSQf8ACCeUMjKbdu3nj7/m7/8AgO33r1egDmvFfiaDQNZ0+xh8P6nq+o6lFK0aWCQ7xHDt3FmkkQYBlGBk9TUvhvxBa63qE1rc6PfaTqtnGsptb9IvOWGQkLIGjd12s0bjG7OUORjBPO/EGHV7j4n+EItE1O0067NhqZ825szcrsza5GwOnPTnPbpzTtY0m80PRdf8TeINWutT1GeyitXk0i0+zEQRuzIqozSYbdNJufP3TwBtyQDstf1ax0PR7nVtSl8q0tl3SMFJ74HA9SQPxqn4a1y81d51u/C+s6J5QUqb82+JM54XypX6Y5zjqMZrwmSaabw94+8O6ZDaW9nDpFlPHb6TqM2oRea80geZJZI1JO1EB27lGz13AdLq91Jpdr4xj8Fatc31mujW119pt5/tW+9eeVZ33jIEhjWMsowAMEAZoA9roryCz0Xwzeap4g0HRnF54Xj0iC9Vbe+kliW9DzhiJQ5IbYsWV3dNpxzmsuCx0Ww+Fngu2a0af+17GK9uBfavLa2Us3kRFnmnAd1c5+RFwGO6gD3GRFkjaN13IwKsPUGodMsbTTNNtdNsIFt7S1hSCCJekcagKqj2AAFch8DNSuNW+G9pd3DZIu7yGNdzsI4o7qVI4wXVXIVFVQWAbA+YZzWB4SXw/Nrb6prGrTweLDrl3AqJcN57wLdSJCjQcgRGJYxu2j5cNu53EA9Wrm08Y2LeN28IjTdY+2rkmc2TfZtvlLJu837uPm2467gRjHNeVa1q8dt8RtNvNPiWG8ufEqWE11canK18YvPZHRrUR+VHCQu2NiwLJsYZY1Xi1XWtSntY7e+vrPT9I+Icttd7ycag0l+5WNT/AM8kVl5B+8Cu3AzQB9A0V41pGg6B4f1r4h6ha2+rR/2MI0tfsNxJNcQo9lG7iJXZlLksSMg8mnfB2+EXxI1LQ7GLTbTT10lLpoNO1Sa/geYylfM82WNedoCkIWAxzg8UAegeNPEltodxpVm+h6hrN1qM7rbW9mkRbdGhkLHzXRRgLkc5zVTSvG2k3yarcarpV/ok2iSIs8eoRxtIpkjDL5flO+4spwAvzEnGM1k+Mtc0Vfix4asbrWNOsZdIhuL+5+1XKRgpLG0KquT9/LA4OPl5z2rldTvbLVvEvi660q7ttSis9d0PUJvskqzFbeDyXlkCqSWChW4AJOMAE8UAejaZ4x8/UIbPVvDmt6B9oby7abUFg8uaTsgMUr7WPbdtyeBk8Vo6T4h0/UIdSlLPZjTbmWC5F1iMp5ZI8w88IQNyscZHNcx451fSfEUGj6VoOp2Wq3h1vT7kxWk6ylYobmOWR2KkhQERjk4yRgZJAOd450y2vfH8OjWN/GE8RItvr1nEodjDEvmbpRnIWSJGt8/KMS5BJABAO28DPpsng/SpNH02fTNPa1Q21pPHskhTHCsuTgj0zWzSKoVQqjAAwKWgAooooAKKKKACiiigAooooAKKKKACiiigAooooAKKKKACiiigAooooAKKKKACiiigAooooA4v4Rf8gjXv+xl1X/0rkrtK4v4Rf8gjXv8AsZdV/wDSuSu0oAKKKKACiiigDi/HH/JQ/h//ANhC8/8ASGau0ri/HH/JQ/h//wBhC8/9IZq7SgAooooAKKKKACiiigAooooAKKKKACiiigAooooAKKKKACiiigAooooAKKKKACiiigAooooAKKKKACiiigAooooAKKKKACiiigAooooAKKKKACsDxb/yEPDn/YWH/pPNW/WB4t/5CHhz/sLD/wBJ5qAN+iiigAorzCT4v2qfG5fhl/YF6XKgfbt3y7tm/OzH3Mcb89eMV6fQBn6vqOi6ZJBcatfafZOQywyXUqRnHG4KWI/2c49qXTdW0fWBKum6nYagEA8wW86S7QemdpOM81yfjKwsdR+K3hC31CytryH+ztUby54lkXObXnDA81lXtu+gePPFkvhWw0uyuYvDVhOqNDshYrcXhYsExk7Qce+KAPRbXT9NsYdlrZWlrEsezEcSooQEnHA6ZZjj3PrVHw1c+F5oJbXw3Po0kSnfLFp7xlQWGMsE9QMZPpXnPjvxdd+JPh54tvtHAj0u20+zWEOTFcG4lWOcgkEgRmKeAZ658zgjGd7wzPcaHrWvaRPpWhW95DpceqLJptp5CKjtMqwN3k2GI/vPl3bvuLQB29hpun6fbNbWFha2kDks0cEKopJGCSAMdAB+FLcafYXFmlncWNtLbR7dkLxKyLt+7hSMDHb0ryC1+IPjKz8Lajqep3Wi3cy+GLHXLbyrF4Uiad3DRvmVtwATrlfpV7xF8TtWt7zxq2nWNqunaJpEN5p13IGcXjGSRJHwCDsDIyADrtLAkMKAPV4oo4VKxRpGpZmIVQAWJyT9SSSfc1ANN05dRbUlsLUXzLtNyIV80jGMbsZxgD8q4/UPFGrTaDe+IbKfTNP0liIrKW8R5JMBiHuDGnLEkYWAYY4yzKSUXF0f4jajeWEaRTWl9JD4js9JmvBZS2yXEc6o7MsLtujKiTbyzA7d3Q4AB6UdO083Ul0bG1NxIULy+Uu9in3STjJx29Kk+yWuwR/Zodgk80LsGA+7du/3sknPXPNcBrvjnUtN1nVLdzYRWtn4j07TfMlUjbBPDE8jMS2NwMjYPQccGs6D4ka5daN4u1M6ZBp9rpepRQ29xMrMILF4kf7bKmVZhtbzPLG1sHaeQTQB6nHDDHJJJHEivIQZGCgFyBgEnvwAKhstP0+xVVsrG2tlRSqiGJUCqTuIGB0ySfrXGfCTxVqHiWXX4b3ULPUY9Ou4oYLq306Wy8xWhRzmKRmYEFiM55ArvKAOfXwd4ebXNU1i6023vbrUnieY3UKSBfLjEahMjIGBzz1p+n+E9D07xKdf0+zjs7k2X2MpBGscZTfvyVA+9nvnpW7RQBR07R9J02V5dP0uxs5HG12gt1jLD0JA5qdLOzS9kvktYFupFCPOIwJGUdAW6ke1T0UAFFFFABRRRQAUUUUAFFFFABRRRQAUUUUAFFFFABRRRQAUUUUAFFFFABRRRQAUUUUAFFFFABRRRQBxfwi/5BGvf9jLqv8A6VyV2lcX8Iv+QRr3/Yy6r/6VyV2lABRRRQAUUUUAcX44/wCSh/D/AP7CF5/6QzV2lcX44/5KH8P/APsIXn/pDNXaUAFFFFABRRRQAUUUUAFFFFABRRRQAUUUUAFFFFABRRRQAUUUUAFFFFABRRRQAUUUUAFFFFABRRRQAUUUUAFFFFABRRRQAUUUUAFFFFABRRRQAVgeLf8AkIeHP+wsP/Seat+sDxb/AMhDw5/2Fh/6TzUAb9FFFAFf7DZfbvt/2O3+17Nnn+WPM2/3d3XHtVisM+LvDQ8VjwodatBrZj80We/95t/ln261uUAZt5otpdeItO12RphdafBPBCqsNhWYx7twxkn90uOR3qpqlha6bqOp+Kksr/UbuawitJLO32MZY4nkZQisVG4mZs5bGAPxpeMb+/l17SPCmn3kmnPqsNzPJfxKrSwxweVlYwwKh2Mo+ZgwAU/Kcgh9vc3vhPS7+XxHqv27SrNFkh1CfAuW3HBjkVFCkhsYZQuQwUqCpZgCj4O8JQt8OpNB16yQLfTXE08IOGVJJ3eJWI/iSMxrgZA2BQSAKlTwHGLe6MnifxBNf3Qjim1F3g+0NAhYiDiIII8u54Xd85+bphv/AAn8AsLyWTwz4ijvrNUlm01oIvtSwNu2zY8zaUyjj72cqeOmasHxR0mSx0q5bQvEEUmsrI+mWz2qGW7CJG4KgOQAwkGCxUcNnHGQC5rHw58Oalp97p0i3UFneaNDorQwyAKltEzsgXIJB+cjJJ4x9afqXw98P3trdWg+1WtvcaRBo/lQSACK3hZmQLkEhhuIyc8AVbsPGWj3kmkJELlf7U+0LGzxgLDJA22SKQ5wrhty4GclWx0zVbUPHmmWvhu31yPT9Uu4rrUW063gghUyzSiV4wVDMFKEoSGzgqQe9AEmq+CdJv5Lt1nvLQ3E6Xai3dQsF2mcXMYZSBJyM5ypxkqSSTmv8MdH/s+7t4tX1yK4utTg1SS8FwjTi5iRFDguhUZ2AlduMk4AGANCw8c6VdaFp2rtaajbJf6mdLSGaJRLFcCV4iHAYgAOjcgmpbzxppFrqNxYSJdmW31W20tyIxjzp40kQjn7uJFyexzxQBxUvwvXUPFOraTr99rOt+HdQis9RnkvZIf3t7DIVCZjRSF8tIwRjkDrmu0vvBek3l5qFzNNe51DULa+uY1kAR2gREVCMcxkRjcpznmq0PxE8N3FzewWstxObPW4tDmdI/lF2+0beT0Uthj2IPWrWo+NNIsZNWhkS6efTLqGzaJIwWuJ5o0eOOLJAJYOo5IGe/egDS0vRbTT9Y1bVIHmM+qyxy3AdgVUpEsY2jHA2qOuec1pVykfjzSf7Hub64tNQtbq2nS1k02aNRdefJgxRYDFdzhlK/Nj5hkjnFTVPiNZ6b4dudauvDfiMJZFvt9uLaPzrRQu/e48zaVK4IKluvODkUAdtRXEz/EJIru1sR4P8Uy389s101olvCZYYhIY9z5lwMkZABPFW77x5pKw6e+j2moeIHv7Vb2CLTI1ZzbnpMd7KNpOB1zk9KAOroqrpGo2Wr6Xa6pptwtzZ3USzQSrnDowyCM+1YPh3xvp+t6hBBbabqsNrdgtYX80Ci2vQFLZjZWJwVBYbguR78UAdRRXKaD470vWNTtbSGy1GC3vt39m308aC3v8KX/dEMWPyKzfMq8A1N421O9t7vRdC0+X7LPrl09r9sADNbKkMkrsqnguVjKqTkKWDEMBtIB0tFcH4hXxP4W8E+J5V1ybUoLbRrq6tNQuggu4J0jYhSFQRuvcHauMYIbORFpXjTVD8O2uL2G2bxVDJHprwJG3kyXzlURgudxg3MGLDnYrt2oA9BoryT4eeMdWe38N3nibVx9nbwnd6lqchRQnmxTwgycDOFVn6dj0rc+Guv8AiLWvGfiyPWQkNjEtlNpVsFAaK3lWQgydf3jFckZIAxjHNAHf0UUUAFFFFABRRRQAUUUUAFFFFABRRRQAUUUUAFFFFABRRRQAUUUUAFFFFAHF/CL/AJBGvf8AYy6r/wClcldpXF/CL/kEa9/2Muq/+lcldpQAUUUUAFFFFAHF+OP+Sh/D/wD7CF5/6QzV2lcX44/5KH8P/wDsIXn/AKQzV2lABRRRQAUUUUAFFFFABRRRQAUUUUAFFFFABRRRQAUUUUAFFFFABRRRQAUUUUAFFFFABRRRQAUUUUAFFFFABRRRQAUUUUAFFFFABRRRQAUUUUAFYHi3/kIeHP8AsLD/ANJ5q36wPFv/ACEPDn/YWH/pPNQBv0UUUAcI/wAKPCT/ABRHxGMN1/bIAO3zf3PmbdnmbcZ3beOuPau7oooA5vxdpGoTanp3iPRVhn1TS454orW4kKRXEc2zepcAlGzGhDYYDkFTnIzNa8PeI/FPhHV7XWru30+61CONILKA+dBaiNwwzIQrSO5HLYUAbQFypZu3ooA4jTNF8QahqWua9rVlZaZeX2lR6ZFZwXZuVAjaZxIZCidTORt28bM5OcDm76x8QaHq/wAMtN09LCbVdO0O7hlgmdhFOY4bZWRZAMpkgYcq2MfdOePW6je3t5LiK4kgiaaIMI5CgLIGxuAPUZwM+uBQB5V4y0c+HvhIq3k8T6vaahNq9rbq2Q9xJPJL5IH3pAvnlcjBO0HAzipPEthrcGr+GfBHhrQ4tQ0zw3Z2l+Zru/Nu8jRlooUDiJlOPLJfgZ3DG3v6Xeadp95c21zd2NrcT2jl7aSWJWaFiMEoSMqfcVaoA8a0jw3rfiPw1ceFtY0yGyl0vxd9tu/KvpNssEshuz5cqqjZUThOMcoeR0qfWfhfrKWWr2HhnUE0tbnxFY6lZ3Us8lzJBHFDEsjHzMlm3I+FLYwRyO3r1FAHEeHvAdjYz+J7K4soBpOpXUEtokcreYoS2ijLl/vCTejHfuLE/NnJrntS+GmsXFh4igudUm1c3Or2WpWz3VwIprpYIogYnkhRBFlkKh1UkDB5NesUUAeX2XgLUIfDMz2umWGm6h/a1tqqWYv57rzWtyu2OS5lJJ3bAAwQBAQNrYydvxFpnivxN8OPEel6hbaZY6hqVnNb2lrFO0iQ7kKjfMQN2Tzwi4BxzjJ7WigDzL4j+DtW1fxzaa3a6Jb6vaR6WbRo21yfTnR/N37sxKS4x2NW18OeKNAv9H1bTI9P1+9ttGXSbmOWQaejYYOZl2I4GSMbAoAz17V6FRQBjeBtEbw14O0jw+1yLptPs47YzBNgkKKBnGTjp61hfDzTPFeg2OmeGrq10yPSNJtxbrerO0k16qrtU+XhRAc4Y/NJ0K99w7aigDzbwh4R8Q2Nz4W03UIbKLTvCm/7NeRXBeS/zA8I3RbR5PEm77z9Md8jqvF+jXOoPpuq6c0f9p6PcNdWkUxxFMWjaN43I5XcjsAwztYhiGAKnfooA4fV9J8X+JPCXiKDVPsenXN/pNzYWmmwT+bCjyRlRLJMUDMScYwoCgnIY4IbB4IkX4h6f4hZx5ENuksuJPm+1RwvbxgDb/q/KnmJ5zuCdsg91RQB5JoPw01pLzwamp3lqum6TpVxaaraxsXF4zSxvHHng7AyBj67dpBVjXcaHol1Y+OfEOsOIRZ39vZRW6ofmBhEobIxgD51x+NdHRQAUUUUAFFFFABRRRQAUUUUAFFFFABRRRQAUUUUAFFFFABRRRQAUUUUAFFFFAHF/CL/AJBGvf8AYy6r/wClcldpXF/CL/kEa9/2Muq/+lcldpQAUUUUAFFFFAHF+OP+Sh/D/wD7CF5/6QzV2lcH8SLeW68ceAoYbyezdtQu8TQhC6/6FN03qw/St7+wtU/6G/Wf+/Vr/wDGaAN6isH+wtU/6G/Wf+/Vr/8AGaP7C1T/AKG/Wf8Av1a//GaAN6isH+wtU/6G/Wf+/Vr/APGaP7C1T/ob9Z/79Wv/AMZoA3qKwf7C1T/ob9Z/79Wv/wAZo/sLVP8Aob9Z/wC/Vr/8ZoA3qKwf7C1T/ob9Z/79Wv8A8Zo/sLVP+hv1n/v1a/8AxmgDeorB/sLVP+hv1n/v1a//ABmj+wtU/wChv1n/AL9Wv/xmgDeorB/sLVP+hv1n/v1a/wDxmj+wtU/6G/Wf+/Vr/wDGaAN6isH+wtU/6G/Wf+/Vr/8AGaP7C1T/AKG/Wf8Av1a//GaAN6isH+wtU/6G/Wf+/Vr/APGaP7C1T/ob9Z/79Wv/AMZoA3qKwf7C1T/ob9Z/79Wv/wAZo/sLVP8Aob9Z/wC/Vr/8ZoA3qKwf7C1T/ob9Z/79Wv8A8Zo/sLVP+hv1n/v1a/8AxmgDeorB/sLVP+hv1n/v1a//ABmj+wtU/wChv1n/AL9Wv/xmgDeorB/sLVP+hv1n/v1a/wDxmj+wtU/6G/Wf+/Vr/wDGaAN6isH+wtU/6G/Wf+/Vr/8AGaP7C1T/AKG/Wf8Av1a//GaAN6isH+wtU/6G/Wf+/Vr/APGaP7C1T/ob9Z/79Wv/AMZoA3qKwf7C1T/ob9Z/79Wv/wAZo/sLVP8Aob9Z/wC/Vr/8ZoA3qKwf7C1T/ob9Z/79Wv8A8Zo/sLVP+hv1n/v1a/8AxmgDeorB/sLVP+hv1n/v1a//ABmj+wtU/wChv1n/AL9Wv/xmgDeorB/sLVP+hv1n/v1a/wDxmj+wtU/6G/Wf+/Vr/wDGaAN6isH+wtU/6G/Wf+/Vr/8AGaP7C1T/AKG/Wf8Av1a//GaAN6isH+wtU/6G/Wf+/Vr/APGaP7C1T/ob9Z/79Wv/AMZoA3qwPFv/ACEPDn/YWH/pPNS/2Fqn/Q36z/36tf8A4zWL4l0fUI77QQ/ijVpS+phVLR2+Yz5Ep3DEQ54I5yOTx0oA7iisH+wtU/6G/Wf+/Vr/APGaP7C1T/ob9Z/79Wv/AMZoA3qKwf7C1T/ob9Z/79Wv/wAZo/sLVP8Aob9Z/wC/Vr/8ZoA3qKwf7C1T/ob9Z/79Wv8A8Zo/sLVP+hv1n/v1a/8AxmgDeorB/sLVP+hv1n/v1a//ABmj+wtU/wChv1n/AL9Wv/xmgDeorB/sLVP+hv1n/v1a/wDxmj+wtU/6G/Wf+/Vr/wDGaAN6isH+wtU/6G/Wf+/Vr/8AGaP7C1T/AKG/Wf8Av1a//GaAN6isH+wtU/6G/Wf+/Vr/APGaP7C1T/ob9Z/79Wv/AMZoA3qKwf7C1T/ob9Z/79Wv/wAZo/sLVP8Aob9Z/wC/Vr/8ZoA3qKwf7C1T/ob9Z/79Wv8A8Zo/sLVP+hv1n/v1a/8AxmgDeorB/sLVP+hv1n/v1a//ABmj+wtU/wChv1n/AL9Wv/xmgDeorB/sLVP+hv1n/v1a/wDxmj+wtU/6G/Wf+/Vr/wDGaAN6isH+wtU/6G/Wf+/Vr/8AGaP7C1T/AKG/Wf8Av1a//GaAN6isH+wtU/6G/Wf+/Vr/APGaP7C1T/ob9Z/79Wv/AMZoA3qKwf7C1T/ob9Z/79Wv/wAZo/sLVP8Aob9Z/wC/Vr/8ZoA3qKwf7C1T/ob9Z/79Wv8A8Zo/sLVP+hv1n/v1a/8AxmgDeorB/sLVP+hv1n/v1a//ABmj+wtU/wChv1n/AL9Wv/xmgDeorB/sLVP+hv1n/v1a/wDxmj+wtU/6G/Wf+/Vr/wDGaAN6isH+wtU/6G/Wf+/Vr/8AGaP7C1T/AKG/Wf8Av1a//GaAN6isH+wtU/6G/Wf+/Vr/APGaP7C1T/ob9Z/79Wv/AMZoA3qKwf7C1T/ob9Z/79Wv/wAZo/sLVP8Aob9Z/wC/Vr/8ZoA3qKwf7C1T/ob9Z/79Wv8A8Zo/sLVP+hv1n/v1a/8AxmgDeorB/sLVP+hv1n/v1a//ABmj+wtU/wChv1n/AL9Wv/xmgDeorB/sLVP+hv1n/v1a/wDxmj+wtU/6G/Wf+/Vr/wDGaAN6isH+wtU/6G/Wf+/Vr/8AGaP7C1T/AKG/Wf8Av1a//GaAMn4Rf8gjXv8AsZdV/wDSuSu0rh/gzG0WgazFJNJO6eI9UVpXADOftcnJ2gDP0AFdxQAUUUUAFFFFAHF+OP8Akofw/wD+whef+kM1dpXF+OP+Sh/D/wD7CF5/6QzV2lABRRRQAUUUUAFFFFABRRRQAUUUUAFFFFAHNeJfHvg7w3qg0vXPEFlY3phE4gkY7/LJI34A6ZB59q19A1jTNe0i31fRr6G+sLlS0NxC2UcAkEg/UEV4/wCIoftvx88V6hEx26d4Ia1kx03SO7jP/fNcZ8PvGureE/h78ErOzvvI07VBfR30PlK3n7WPlLkglfnYcqR1oA+oaK8D8C/E3XpPhVrmueL9cNpfQ+J5dLiMVpG8qjCBYIlAClwxOGYHgHOapXPxG8dab4b+Ktjc6jJ/aPhe2tprC6nigaZDKucOERY2Ix/d747UAfRNFeEa74y8XeGX+Fjvr2qayniKV59SiFjbtNKht4mEUapGuAGLEY+bk5JwKoad8WPFcXwv8V+IJ3knvYfFsmk2Pn2qI1nCxQKHVQOU3HOcnPUmgD6GorxuH4geIPDsPxH03UpH16fwlBFcW148CxtcCWIPsYRgLlST0A4xWp4ch8bap4UtdXuPiBJGuoaVFqAjhsbYTwSMm8qhZCpi5A+ZS3H3hQB6hRXzMfiB48tP2bdO+Ikvi66m1TUdQhhcPZ2wigjFy6PsURgncqjO4nHbFdJ4f8Z+PvFPjH4l6LpGoRwNZ6dBN4eRoYyIjIpMchJXLbl2thsgZxQB7rRXh/hrx94yn+K/hPw3qy39kknhiSfVLW7s44zPeR8NKpAztJBxtIHtVH4Y/Ebx74j1bRNYax1W70vVr+e3u7c2EcdrYRB2VGjl4dyMfMGJxzQB79RXkvh3xB4u8XeKfE8tj4hg0O08P65/ZqWc1okkVzGoG5nY4cM2Tt2sB7Gub8M/ELxZrfj3XvB8+ty2K/8ACVXNla6h9mhAgt4lysEZZCrynH8QJwc0Ae/UV4H4p+Jviqzu/FPiC1uWisPDfiCDSRpP2ZCLxHZVZyxG8N8xK7SBVv4lePfGa/EjWPDPhldSjbSNKjvIY7KwjuBeTOMhZi4+SLsWXB96APcaKz/DN7dal4e0/UL6zexurm2jlmtn6xOyglT9DxWhQAUUUUAFFFFABRRRQAUUUUAFFFFABWB4t/5CHhz/ALCw/wDSeat+sDxb/wAhDw5/2Fh/6TzUAb9FFFABRXlEnxK8UL8fV8ADwmx0YxBvt+1t2Nm7zc/d2Z+TGM5716vQBHdXENrbSXNxKsUMSlndjgKB1Jpthd21/ZQ3tnMk9vOgkikQ5DKRwa4H42ap/oemeF49M1LUTq1wHu0sLfzZYrWEqzuOwO8xgZzkFuOK5eDxffaH4E8ZWOn6fq+k3elT/wBo6f8AbrILNNb3U+9m2nKs3nNcIBjhQmeTmgD2yivHvFXxC1zb4uuNNt9W0lNM0SyuLaC9sFSXzXuJld1Vs7gyqqjPGRxjrV3xT4u12Lw/HrlrdXMUWp6tHpcNnY26S3NmgLh3wwObkleVbKKABtJBZgD1SivGtY1rxp/wrXX9XTWdf0ibRZyLOa8sLVLi+jZImzPGYyo2u8ijYEyFBOepveI/E3iPw34kvfCtjrB1vV38Ppc6XHfxRKZrgzzh5JDEqAIiiMEgAAAcEk5APV6K8i0TXfFviC50e1TxObCKXwbY6vcvFawmeW4cvuKblKhW24YbTxjbtPNXNN8ReIfF0mkxQ6xNoXmeF7TXJWsIYnMks24NGfOR8RjbxjDcnJoA9RorxO78aeJtW1Dw/LFe+IbOK+8LWmqSwaBp0FyBPKzbt/nI5VMAAYPY1sa/4q1W40rQpl128iuLjSYb+4h8MWUV2xLLkyFpgwFuSCFIAYkfeoA9UoryXSPiPrEmp6HcXemalewap4UttSe00my84RXEjnc3J3BccAEnpVHSPiD4kaHw/ardQX2s6x4NgvbG0liVVub9mG6RtoBWMAgvggKuSBQB7RRXiMPjbxNqGm+ErR7zxAJ73w1Bql1c6Hp0E88kzEKwdZEZFQ5z8oBz3xxXrHg2+1LUvCek6hrNolnqVzaRy3Vuo4ikZQWUcnocjqaANaiiigAooooAKKKKACiiigAooooAKKKKACiiigAooooAKKKKACiiigAooooAKKKKACiiigAooooAKKKKAOL+EX/II17/ALGXVf8A0rkrtK4v4Rf8gjXv+xl1X/0rkrtKACiiigAooooA4vxx/wAlD+H/AP2ELz/0hmrtK4vxx/yUP4f/APYQvP8A0hmrtKACiiigAooooAKKKKACiiigAooooAKKKKAPN9E+EPh+GO8utYuNVvNX1CSU395Bq95B9pVncorKsoBCowTHTA6c1L4Y+EnhfSJLVZrVrq30jUpbzQIXuJmGnJJHErRjc53DejNzkDdwK9DooA5Jfhv4MGg3+hf2MpsNQ1B9SuI2nkJNyxBMisW3KeB90jHaoh8L/BP2XXrZtIkePxBFHDqm+8mZrhYxhcsXyDz1BBPeuyooA5678F+Grq48O3E+nb5PDn/IKPnSD7P8gTs3zfKoHzZqOx8B+E7LSNW0mDSI/sWr3kl7fRSSO4lmkxuf5iSp4HTAGOMV0tFAGJoPhPw/omnXNhp+nIILsk3PnO0zzEjHzs5LNwAOT0ql4d+H/hPw/czXOl6WY5pYTb75biSUxxHP7uMux8tOT8q4HtXUUUAcfJ8M/BMngW18EPo2dAtZhNDa/aZflcOXB37tx+ZieTWrpPhTQNK8Saj4i0+wEGp6jDDDdSiRyHSJdsYCk7VwOOAK26KAMa68LaHdeL7TxbPZb9ZtLV7SC481xtiY5Zdudp5PUjNZ1j8O/B9lr665b6Oi3iTNPEGmkaKGRvvPHEW2Ix7lVBrqqKAOW1X4e+ENU1061faOst0zpJIvnSCGV1+67xBtjsMDDMpNRt8N/BpF7/xKSDfaqNYnZbmUMbsHIlUhsr06Lge1dbRQBzd/4F8K33iAa7daTHJfeYkrHzHEbuv3XeMHYzDAwSCRSeKvAnhbxPeJeazppmnEZhZ47iSEyxnrHJsYeYn+y2R7V0tFAEVnbW9laRWlpDHBbwoI4o412qigYAAHQVLRRQAUUUUAFFFFABRRRQAUUUUAFFFFABWB4t/5CHhz/sLD/wBJ5q36wPFv/IQ8Of8AYWH/AKTzUAb9FFFABRXHt8SvCC/EUeAW1LGuFc+VsOzdt3bN3Tdt5x6V2FAFOLS7GLW7jWY4cX1zbxW0su4/NHGzsi4zjgyvzjPP0ql4k8L6H4ieJ9YsvtLRQyQIfNdMJIyM4+UjqYk/L3NZPjWa4vvFWheE/tNxa2OpW93cXUltK0UziDyQI1kUhkB80klSG+UYIyc57yHwR4pstKsrjULvTL/T728livbyS5kjktxGcpJKzONwkwVJKjYCACWJAOl1rwroWsS30uo2XnPfWsVpcnzXXfFG7SIvBGMM7HI55pNU8KaFqUt5NdWbCW88szPFO8Tb0BCSqUIKygHb5i4faFGcAActoHxG1S9m0v8AtTwi2m2+q6XNqVnKNRSbekaRuVZQo2kiRf1qz4V+Iq6uNPmvtBvNJttV09r/AE95mDPKkaK0wZAMpt3rtJ++DkYoA3E8HeH18N3Xh9rOSWxvMm6865kkmnPHLysxkY4CgEsSAoA4AFWrjw7otxr7a9Pp8UmptZ/YftDZLLDuZii/3cljkjBPGegrnvD/AI+N/d2g1DRZdOs9UtJL7SbjzxKbqBFDlmUAGI7HQ7TnqR2qfw54w1DVolvpvDNza6XdWpvNOvFnEoni271MigDySylSAc8kjtQBmyfDnTZvGEUklkY9Gs9AtdNsXgu5IriExSyEoJEYOFKFAfmw2MNmuh1jwb4f1RbUS2s9p9liEER0+7lsyIh92ImFl3Rjshyo7CqU/jizj+GC+OEtTLH/AGZFqDWazLvUOgbYT0yM4z7V1tAHMav4D8Nale295JbXlpLb2i2cX9n6hPZqIFOVj2wuoKgk4BFWNW8G+GtUFol1pcQitYhAkMLNFE8I6QyIhCyRf9M3BX2rfooAxtH8L6HpElrJp9l5LWunR6ZCfNdttshyqck5x6nn3qHS/BvhrTLzTryz0qJbjTdPGm2UjMztBbj+BSxOPc9T3Nb9FAHM3HgTw1Lpmnaelrd2kOnW62ts1nfz28qwqMCNpI3V3XvhiRnnrXQWVrbWNpDZ2dvFbW0KCOKGJAiIoGAqgcAD0qaigAooooAKKKKACiiigAooooAKKKKACiiigAooooAKKKKACiiigAooooAKKKKACiiigAooooAKKKKACiiigDi/hF/yCNe/7GXVf/SuSu0ri/hF/wAgjXv+xl1X/wBK5K7SgAooooAKKKKAOL8cf8lD+H//AGELz/0hmrtK4vxx/wAlD+H/AP2ELz/0hmrtKACiiigAooooAKKKKACiiigAooooAKKKKACiiigAooooAKKKKACiiigAooooAKKKKACiiigAooooAKKKKACiiigAooooAKKKKACiiigAooooAKwPFv8AyEPDn/YWH/pPNW/WB4t/5CHhz/sLD/0nmoA36KKKAOZbwD4RbxwPGzaLAdeCbRdZb0xu2527scbsZxxmumpN679m5d2M4zzS0AYHivQ7rULiz1fSLiG11vT1kW0lnUvCySbfMjkUdVbYhyMMCowQCQcyDwzrWpSzal4ovtPm1NLOezsRYxPHBAkoG9yGYszMVUHJwAgwASxLvHGueIrPxNoeheHTo8cuoQXc8s2orIyqIfKwFCMOT5vf0rY8Oza1HpU8/ia60d5o3ZvMsFdIljCg/NvYnPXPOMYoA5i78IXFjo/h+Vr2KQeHvD1zYSqIyPPZ4Yl3LzwP3R456isv4Y+E9UvvDfhXUNa1ZLi1s/D6wWAjhEc+24gj8wSn7p27VCbQDgfNuPNd7oPibw/r2mzalousWV/ZwMVlmglDIhADEE9uCDRoHibw/r+nTajousWV/aQMVlmglDKhADEE9uCDQByvh7wNqsFzpkes6lZy2Oh6fJp2li0iZJXidFjLTliQX2xp90KMluMYFXfCvhzxPpmnxaLeazYto9hY/YbGO3tiJZUCbEadmJ+YKAfk2gkntgVu+H/Evh/xBYTX+iaxZahawsVllglDqhABIJHTgg1X8OeMvCniM3A0HxDpupfZoxJN9mnV/LQ5wxx0BwefagDzXSfg7qUHhWbRZLnw7p0g0k6es2k2DQG8Yqq+Zd8nzSNu4dMMzHvXtFUJNZ0qPQhrr6hbLpZgW4F2ZB5RiYAh93TBBBz71foAKKKKACiiigAooooAKKKKACiiigAooooAKKKKACiiigAooooAKKKKACiiigAooooAKKKKACiiigAooooAKKKKACiiigAooooA4v4Rf8gjXv8AsZdV/wDSuSu0ri/hF/yCNe/7GXVf/SuSu0oAKKKKACiiigDi/HH/ACUP4f8A/YQvP/SGau0ri/HH/JQ/h/8A9hC8/wDSGau0oAKKKKACiiigAooooAKKKKACiiigAooooAKKKKACiiigAooooAKKKKACiiigAooooAKKKKACiiigAooooAKKKKACiiigAooooAKKKKACiiigArA8W/8AIQ8Of9hYf+k81b9YHi3/AJCHhz/sLD/0nmoA36KKKAPKpPhTqL/HpfiR/wAJRcC0EYH2Hnd9zb5eenl/xY/vV6rRRQB5r8WbHT5/GXhe91vwrdeItJt7W/SWKLSzfLHK/wBn8slADjhXwcetYF/4buNY8PeLbfwd4duNB0m8061itbGSx+xZvEmd5ZRAwAJMZhG/HzbAv8NeheM/G+leE2J1Wx1p4BGsj3Nrpss8KAttAZ0BAOe3XketanhzWodcsnuobHU7JUkMZS/s5LaQkAHIVwCRz16cH0oA8om8P654k8P+K71JPEOo3t7p9tZwvrFjHYMRFM8uxYlRW48wneRgk4HKmt/xgtx468F+JI9F8M39jeXFjHbRXWoWn2aeVlcv5YRwGKrncCflJcgcg16XRQB4qmrT6Jb614r1NPF+tXN/awaPZx3ulJazTSFpWWKOFY1Y/wCsJLkYPQcg0ngK8W18V2uhyafrUMh8G2+l2st5pktstzLamTzNocZHEiEfX2r2S8s7S88n7Xawz+RKs0XmIG8uRejjPQjJwaJrO0mvILyW1hkubcMIJWQF4w2AwU9RnAzjrigD5/0yHxvdfCWbw0tr4ivo08PLb3FrqGkC1a2lSNQkduQimbJDKclsBQe/P0PRRQAUUUUAFFFFABRRRQAUUUUAFFFFABRRRQAUUUUAFFFFABRRRQAUUUUAFFFFABRRRQAUUUUAFFFFABRRRQAUUUUAFFFFABRRRQBxfwi/5BGvf9jLqv8A6VyV2lcX8Iv+QRr3/Yy6r/6VyV2lABRRRQAUUUUAcX44/wCSh/D/AP7CF5/6QzV2lcX44/5KH8P/APsIXn/pDNXaUAFFFFABRRRQAUUUUAFFFFABRRRQAUUUUAFFFFABRRRQAUUUUAFFFFABRRRQAUUUUAFFFFABRRRQAUUUUAFFFFABRRRQAUUUUAFFFFABRRRQAVgeLf8AkIeHP+wsP/Seat+sDxb/AMhDw5/2Fh/6TzUAb9FFFAHlEmu/FYfH1dHXRFPgnygTc+T8u3Zkv5n9/f8ALsz05xXq9FFAHFfHH/kl2sf9sP8A0fHWd8WrvWX8ReHdC0211S8gvYbya4t9O1L7DMxi8nY3nblIUeY2VB5yPSu+1Gys9Rs3s7+1huraTG+KVAytggjIPuAareIND0bxBYf2frml2ep2m8SeTdQrIm4dDg8Z5NAHmul3Gta2ng/w/rWqXcKXqao90dP1Mib/AEeZVhRriFgWZUba+D8zA5yRUnjfTVksvCsln4v165WXWo9KlntNXliEkPmTBkby2AZ1K7C5+c7OTnNehar4c0DVdGi0XU9FsLzTYdnlWk0CvEmwYXCkYGBwKstpWmNa2dq2n2xgsWR7SMxDbAyDCFB/CQOBjpQB4d478S+ILWPx94c8Pa5fQXOi3VncS3E0rO0FkbW3Hlo5O7fI4lORyDlifm50vF+q6hDqfxG1GDxVfpe+HZ7efT9NS5KxwhrWA73QH95GzFxsbKZDEDJJr1y40bSbiG+hn0y0lj1Bg94rwqRcMFVQX/vHaqjnso9KxNP8G2I8Uavreq2ljfST6nHf6ezwhntGW1hhJBPRiYicjsRQBxnjm91Mf8J5r8WralBd+GZYk0yKG7kjtwDawSnzIVISX55H++DxgdhWV4zv9eg8YeNNSt59dittJuLfyb9NWYWenj7JC5L2Yb98NzFiAp3bsdRXruoeG/D+o61aa1f6LYXWp2YAtruWBWlhwSRtYjI5JPHrUNz4Q8K3PiFfENx4d0uXWFdXW+e1QzBlACnfjOQAAPpQB5f8ZvEd5pF1rurabdaw82j+VEsq6qtpaWc7xo8cbQFgLotvDchs7to6YB8QvE/izT1+J0GmWWo3FtapF5V/FqCRDTs2UTHYpO7qS/y9SfWvVtV8N+H9Vvft2p6Lp97c/Z2tfNnt1d/Jb70eSPunuOlTXGjaTcRX8VxptpKmo4F6rxKRc4UIN/8Ae+UAc9gBQB4t8TvFfiKO7+Jeg+H9YurW/wBPit7/AM0sdtpZi1QuIz2eRg4G3lSdxxV3x9qniubxT4sk0uPUCNCSH7DdrrS2VnaM1usha4iZwsyhjuO4EY+WvXLjRtJuI9Qjn020lTUgBfK8KkXIChAH/vfKAOewxUOp+G/D+p6vZ6vqOi2F3qFkQbW5mgVpISDkbWIyOeeKANUdBRRRQAUUUUAFFFFABRRRQAUUUUAFFFFABRRRQAUUUUAFFFFABRRRQAUUUUAFFFFABRRRQAUUUUAFFFFABRRRQBxfwi/5BGvf9jLqv/pXJXaVxfwi/wCQRr3/AGMuq/8ApXJXaUAFFFFABRRRQBxfjj/kofw//wCwhef+kM1dpXF+OP8Akofw/wD+whef+kM1dpQAUUUUAFFFFABRRRQAUUUUAFFFFABRRRQAUUUUAFFFFABRRRQAUUUUAFFFFABRRRQAUUUUAFFFFABRRRQAUUUUAFFFFABRRRQAUUUUAFFFFABWB4t/5CHhz/sLD/0nmrfrA8W/8hDw5/2Fh/6TzUAb9FFFAHncnxe8OJ8Xh8NTb3v9onC/aNn7rzCm/Z6/d5zjHbNeiVmnQNEOvjxAdJsjqwi8oXnkr52z+7u64rSoA86+JGoalpvxH8KXWl6RNq1wNO1QeRFKqEDNr853EbgOOBljngGq+m3Fr4c8MWWsaP8AY9W8Q+Jb5bV9RlUqJJ2aVgkx/wBZsiw0QUjcu0KQCDXb3+hx3firStfa4dJNOt7mBYgBtcTGIkk9ePKGPqaxdT8C286TR6fqU2nxrdrqFjGkYdLK8G/fKinght5JQ/LuLN1Y0Ac14r+JPiLQvDE8i6HZ3+uWWvW+kXUNuzmF/MiSYyR8b/ljkGcjqrdsGtHUPiJMvxLg8O6Za2d/o8miS351GKYuPPQBxCCvy8xvE/XO2RT0Iq+vw/hms4l1HVp7u9bVk1S9ufKWP7VIsPkhdi8IPLCj5e656k1Bo3wy03S57Wa31C5LQRXMR3AHeskMMCD22RW8S/7RBY8k0AUvBfjHxff6r4Wj12x0KOy8R6bJfQmyklMkW2ONwrbxg8SY49KZ4f8AHviK68S20OoadpS6TezarHbm3kkNwv2KUx5YMNvzbc8dK2/+EHaGx8OR6frU9rdaBpcmn2lwYEfJaONPMZTwSPLBx05p1h4DsbSfRpftk8jact8ZMgD7RJdtumc/3fnLEAcDOOgFAHM+Cfiumv6taWwudAu11OylvLSDT7zzbizVED7Lpc/K2GVfl/iDVb034mT3vgSLxlDpaTaXbaQt5qEkT8NcGMMYICeG2MSrMeAQV+8rAbXhnwXc6MFtX8RXdzplrbG00+zESxrbxbdqh2XmYhQoBfuCepqtbfDXS4dAh0IXlz9gfSo9N1CNfkF6I4ljSU4+7IAo+YdQADwBQA3WvEnjDw14O1/WPEGl6RJLp1k13BLZzv5EmBzGwf5wRjOQMYI75rN174r6fGfEUnhu60jW7bR9AOpma3uxIvmh3Xy2KEgDCg+vNbN34J1HVPDes6T4g8WX2pSanam084QJCkMZ7rEvylsk/MecYHapfF/gS18RT6xK9/NanU9FOksI41IjUuz+YM9Tluh44oATVPHmkSabZX3hrUtL1uKbWLTTZntrpZFi86RVJyhPzANkA1zg+K0f/CZDTftWgG2OsnR/7PF3/wATQS+d5PmGPOPL3Df67Pfitdfh7NdXkWo634in1HUYbm1kSdbVIAIoJhMsWxfl5fOW64OKu2Xg24sdde4tPEF1BpEl6982nRxKC07yGRyZvvlS5JKdMHb04oA0vGmuTaDZafcQwRzG61SzsWDkjas0yxlhjuA2RXH2XxQm1BPELWOkqEtNWtNL0uWV/wB3dG52LHcEjrCWcMCuSU5HNdV8RvCGn+OfDJ8P6pNNFZvcwzS+SdrOI5A+zPUZxjI5Gaqal4FtLy51q6F9PFPqNzaXcLKoxaz2yqImA/iAZFYqeD06UARX/iLxNovh2STW9KsP7Te9t7G0ktpibWWS4kWONjn51VWcbsjJwduafqOveJ9D8C+IdY13S9P+3aTZTXURtZibe52Rs4Az864wAcj3FPk8H3V5oM9nrHiK91DUHuIrqK9ZFRYJoXDwskI+QBWVSV6NjnrUF74L1XUdBn0rVPF17eLfsY9TY26KLi2KFGhRRxDlTy6fNnmgDDf4ia1o+neIj4lt9FhudMnsYYp4JnW2Bu9qq8pfBVELAsR/CDjmptF+JUl54P8AF+pLJoup3vhyye5abS7ky2c58l5FRX65G3DemeK29S8CWV7ca1cG9mSTUpLOeI7QRbTWuDC4H8YDKrFW4OMdDWL4m8GeLb7S7TRY/FVxcR6heH+2bxreIKLZI3KxLAfk2u4RHAHzKzZ4oAn0TxvrVvZeLZvFFjp5fw9Yx35GmO5E0bQvKV/eYw3yY9OajuPG3iLR7XVl1yw0uW7i0G61qx+xPJ5bRwhfkk38hiXX7vGAfao9J8C65D4n1yDW9WbWtD8QaM1rfv5EdsyyLiNEQR8gGJ5OexArQHw/mu7TVI9c8RT6lcXmkz6Tbzi2SH7NbzAbgFXhzlVOT6e5oAq+APHmpa/LdQ40PXHSxa6jk0C782JHG3FvK7kBJX3ZUHAwrE4xWdp3xQuGXXreS58Nate2GjXeqQro94Zo4xBgeVOeqsSwxjsre1b+l+ASUux4j1yfW2n0yXSkZYFtfLtpNvmLiPqTsXDdRjjqaqj4atM97NqXia+vZ7rRLrRQTEiRxQTFMFEHAZQuCf4uM9BQBUm+K2nXX2j+wLzR9XNt4Zu9YuBbXYk8qaHytsTbScBt7deflqzbfEeW48WyaJbaHcXaW/h+XVJZbc7zLcIYs2sQ7uBIMg8gvH61rav4ItdQIJvpYSNAudE+WNfuTeVmT/eHlDA6cmqumfDux0mw06z0bUr2xTTtCudHtXVt0iCZom87ced6mIEduaAMvwB8Qb7X/GqaFPeeF7yKXTp7wjSrtpZrVkkiURzA8Kx808eqGvSq5vSfCFhperaRf2b+UNM0yfT0hSNVWQSvE7Ocfxbos+5cmukoAKKKKACiiigAooooAKKKKACiiigAooooAKKKKACiiigAooooA4v4Rf8AII17/sZdV/8ASuSu0ri/hF/yCNe/7GXVf/SuSu0oAKKKKACiiigDi/HH/JQ/h/8A9hC8/wDSGau0ri/HH/JQ/h//ANhC8/8ASGau0oAKKKKACiiigAooooAKKKKACiiigAooooAKKKKACiiigAooooAKKKKACiiigAooooAKKKKACiiigAooooAKKKKACiiigAooooAKKKKACiiigArA8W/8hDw5/wBhYf8ApPNW/WB4t/5CHhz/ALCw/wDSeagDfooooAonWNJGsDRjqdl/aZj80Wfnr52z+9sznHvir1ebSfCDRH+Mq/Ew6he/bAA32XP7vzAmzdnrjb/D0zzXpNAHFeObrxDL4x8PeH9D1xdHS9tb24nm+xpOzGEwBVAbgD9636UzRdc1DQtd1jRvFWuQX0Fhp9vqP9oyQJblVlkmj8sqvHBhyD1JfHYU/wAc+D7bxR418OT6tpFtqWkWVrfCdZ9pVJZDB5Z2nknCScjp+Iq5deF4tE8IajpvgSw0/SLqb95GFiAQvwCSPXaMA9jigDO8R/EOxt/A+t65psc8d3psKyPbalay2ciKzBRIySqrbPvYbGCUYZ4OG+CNfWO31W81jxx/alvaor5udNWx2R5OJ04HmxP0VxlW2naTXH23gHxVqMXixbi3v7aPVdJs7ey/tfVBeTq0U0rukjAsF+8CApK4Yc53AbWueGfEXjCLxLfTaSdBl1DSLbTbe1vJ4pHLQzSSlyYmZQp80KOc5U5GMEgHUL4+0E6bcXpg1tTbFfNtW0e6W6VGziTyDH5nl5DDft25Vhng1HbfETw3c6LBq0A1d4bpsWsQ0m58+5Xarb4odm+SMKykuoKjPWqek6fruq+Ida8R3+izaMbnR49Nhs7ieKSVmR5n35iZkCnzgBznKnjGCc260HxVb/D7wfpVvBfH7Bp0Fvqdrpt6lvdeYsUarsmLBQisrbgD8wxjPSgD0HR9Ss9X06LULCYSwSZwcEMrA4ZGU8qykFWU4KkEEAiubi+I/hmTVU09TqoaTUG01Lg6Vci2a4DmMoJinl/fUjO7GRS/CHRdW8P+CItM1xQL9b29lkInMwcSXUsitvPLZVgctg88gHIrCTwrro8NabZmzXz4PGUuqSL5y8Wxv5ZQ+c/3HU4684xmgDqk8Z6C2u/2QJ7nzPONutybWQWjTA4MQuNvlGTdldgbduBXGQRU3/CV6H9ijvPtbeRJqZ0tW8p+bkTGEpjGfvqRnp3ziuIj8N+IvOtvDraQ62lt4mfXDqvnxeQ8bXb3HlhN3m78Pt5XGQTnGDV7xh4J1R9V0y48PXjJpw1621G90womzcJg8syMSCnOXKr95iT1JoA1dK+I3hnUL27tV/ta0Nkhe8lvtKubWK2ATf8AvJJEVUypBG4jIPFTw+PfDraXqWozyX9lHptu11cxXunzW8whUZMixSKHdeCMqCMjHWsTWvCGr6tb/EixUQ2y+IVjjsZpHyp/0SOIlguSAGUjpnisrxXoHijxZa+KdSPh6bSri68MzaRa2VzdQNJNKzM4YNG7Iq84+Yg57Y5oA7fSfGegahDdyNPcad9jiM866nayWTrEOsu2ZVJjHQuOAeM1BB488OyabqV/NJf2Uem2z3dzHe6fNbzeSoy0ixyKHde2VBGeOtcRaeCfEGr6T4ntZbW/0/8AtLRZdOhfXr5L26Ej5wRLGz7YeeU67ucVY8UaD4o8V23ibUD4em0qe48MXGj2tndXUDyTyuSysGjdlVe3zEHPbHNAHXL490I6cb17fW4f3oiit5dHukuJ2xuPlQtGHkAXJJUEAAk4xW3oerWOtacl9p8peJiVZXQo8bjhkdGAZHB4KsAQeCK5/wAcabqraj4b17TNPbUpNGuJZJLKOVElmEkDxfIzsqDBfcckcA4ycCrHw40m/wBL0e9bUoRbz6hqVzqBg3BmgE0hcRsVJUsucEqSM9CaAG6h498O2Orrps0l+7Ndx2ZuIdPnltlndwixtOqmNW3EKQWyCcHFXT4r0MWU14btvIh1JdLkbyn4uTKsITGP77qM9Oc5xXBat4D1q+v7rV4/tto3/CS2l1DpcF8FtGgiu43kuXQHDO6gyEHkMBjnrT1PTPGdvY6ro9t4Jvr1JPFaaxFdR39okckK3kc+AGkDBiqEYIHJFAHpd54n0Wz/ALc+0XTL/YVsLrUP3THyoyjOCMD5vlVjgZPFV9Q8aeGrG7u7O41NPtFnpb6tcRIrO8VqmMuwAyOvA6nnAOK86nbXdX134haLdeGL3TL/AMReG2fT4Z7q3fzPKiaAqWjdgpLzJjJxjPSlm+HviVba+uri3tr7W9Q8F3unX93HIqrNeP5flRKGI2xgB9v8K5PrQB6Te+LNBs2lWa95htkuZNsbNsVyFjU4HEjlgEj+85ztBxU3hvxFpuvxTNYm6ilgIE1vd2sltPHnO0tFIFcA4OCRg4OOlcfb+H/FOjeGb7QdKj80SpHcx3vnKLlyHj86F3JBMzIGEc3QEAsVwMr8JPDuvaP4h8R6lrFvfQwajHZ/ZPt2oi8uAEWQMkjgnDAsOASvPBPNAHotFFFABRRRQAUUUUAFFFFABRRRQAUUUUAFFFFABRRRQAUUUUAFFFFABRRRQBxfwi/5BGvf9jLqv/pXJXaVxfwi/wCQRr3/AGMuq/8ApXJXaUAFFFFABRRRQBxfjj/kofw//wCwhef+kM1dpXF+OP8Akofw/wD+whef+kM1dpQAUUUUAFFFFABRRRQAUUUUAFFFFABRRRQAUUUUAFFFFABRRRQAUUUUAFFFFABRRRQAUUUUAFFFFABRRRQAUUUUAFFFFABRRRQAUUUUAFFFFABWB4t/5CHhz/sLD/0nmrfrA8W/8hDw5/2Fh/6TzUAb9FFFABRRRQAUUUUAFFFFABRRRQAUUUUAFFFFABRRRQAUUUUAFFFFABRRRQBWaws21RNUNtEb1IWt1n2/OI2YMUz6Eqpx7CrNFFABRRRQAUUUUAFFFFABRRRQAUUUUAFFFFABRRRQAUUUUAFFFFABRRRQAUUUUAFFFFAHF/CL/kEa9/2Muq/+lcldpXF/CL/kEa9/2Muq/wDpXJXaUAFFFFABRRRQBwXxKiu5vG/gKOxu1tJzqF3tlaLzAv8AoU2flyM/nW7/AGZ4p/6GqD/wWL/8XWX44/5KH8P/APsIXn/pDNXaUAc//Znin/oaoP8AwWL/APF0f2Z4p/6GqD/wWL/8XXQUUAc//Znin/oaoP8AwWL/APF0f2Z4p/6GqD/wWL/8XXQUUAc//Znin/oaoP8AwWL/APF0f2Z4p/6GqD/wWL/8XXQUUAc//Znin/oaoP8AwWL/APF0f2Z4p/6GqD/wWL/8XXQVS1jVtK0a2W61jU7LToGfYst1OsSFsE4BYgZwDx7GgDM/szxT/wBDVB/4LF/+Lo/szxT/ANDVB/4LF/8Ai6taN4m8N61cNbaP4g0nUp1Qu0dpeRysFBAJIUk4yRz7ita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j+zPFP/Q1Qf+Cxf/i66CigDn/7M8U/9DVB/wCCxf8A4usXxLp/iNL7QRN4jhkLakFjI05RsbyJfm+/zxkY989q7qsDxb/yEPDn/YWH/pPNQAn9meKf+hqg/wDBYv8A8XR/Znin/oaoP/BYv/xddBRQBz/9meKf+hqg/wDBYv8A8XR/Znin/oaoP/BYv/xddBRQBz/9meKf+hqg/wDBYv8A8XR/Znin/oaoP/BYv/xdbb3NvHdRWr3ES3Eqs0cRcB3C43EDqQNy59Mj1oW5t2u3tFniNwiLI8Qcb1RiQrEdQCVYA98H0oAxP7M8U/8AQ1Qf+Cxf/i6P7M8U/wDQ1Qf+Cxf/AIuugooA5/8AszxT/wBDVB/4LF/+Lo/szxT/ANDVB/4LF/8Ai66CigDn/wCzPFP/AENUH/gsX/4uj+zPFP8A0NUH/gsX/wCLroKKAOf/ALM8U/8AQ1Qf+Cxf/i6P7M8U/wDQ1Qf+Cxf/AIuugooA5/8AszxT/wBDVB/4LF/+Lo/szxT/ANDVB/4LF/8Ai66CigDn/wCzPFP/AENUH/gsX/4uj+zPFP8A0NUH/gsX/wCLroKKAOf/ALM8U/8AQ1Qf+Cxf/i6P7M8U/wDQ1Qf+Cxf/AIuugooA5/8AszxT/wBDVB/4LF/+Lo/szxT/ANDVB/4LF/8Ai66CigDn/wCzPFP/AENUH/gsX/4uj+zPFP8A0NUH/gsX/wCLroKKAOf/ALM8U/8AQ1Qf+Cxf/i6P7M8U/wDQ1Qf+Cxf/AIuugooA5/8AszxT/wBDVB/4LF/+Lo/szxT/ANDVB/4LF/8Ai66CigDn/wCzPFP/AENUH/gsX/4uj+zPFP8A0NUH/gsX/wCLroKKAOf/ALM8U/8AQ1Qf+Cxf/i6P7M8U/wDQ1Qf+Cxf/AIuugooA5/8AszxT/wBDVB/4LF/+Lo/szxT/ANDVB/4LF/8Ai66CigDn/wCzPFP/AENUH/gsX/4uj+zPFP8A0NUH/gsX/wCLroKKAOf/ALM8U/8AQ1Qf+Cxf/i6P7M8U/wDQ1Qf+Cxf/AIuugooA5/8AszxT/wBDVB/4LF/+Lo/szxT/ANDVB/4LF/8Ai66CigDn/wCzPFP/AENUH/gsX/4uj+zPFP8A0NUH/gsX/wCLroKKAOf/ALM8U/8AQ1Qf+Cxf/i6P7M8U/wDQ1Qf+Cxf/AIuugooA5/8AszxT/wBDVB/4LF/+Lo/szxT/ANDVB/4LF/8Ai66CigDn/wCzPFP/AENUH/gsX/4uj+zPFP8A0NUH/gsX/wCLroKKAOH+DCzR+H9ZS4mE0y+I9UDyBNodvtcmTjt9K7iuL+EX/II17/sZdV/9K5K7SgAooooAKKKKAOL8cf8AJQ/h/wD9hC8/9IZq7SuL8cf8lD+H/wD2ELz/ANIZq7SgAooooAKKKKACiiigArx39qhVfRPBKuqup8ZaeCrDII/edq9irnvHHg/SPGNtplvrBuQmm6jDqMHkybD50WdueDleTkUAeYTTWmh/tTa3fxWsaRWngU3DRwoF3bbjcenc4rY8G+KvHWueBv8AhPWuNG/si70y6u47Mwus1qyBvKw3IkyV+bO3HbNdq3gvRW8e3HjSRZ31K40z+y5EaTMJg378bcdc989KyNM+FnhrT5ZfIn1U2/kT29taNdkwWiTAiQRJjjOe+cUAea+BPjJ4p17W/hjYSrYNDr8FwdWmSDAMyK58uP5vkKgITnOd4rbb4g+Ml8fr8Oi2nf2qdT3f2n5P7j7Fs37Nm7/XdsZ6fNiuq0D4R+EdDPhVrBb5T4Yad7AtPne0yhXMnHzHAGOnSrDfDHw21l5Jk1H7R/av9rfbftH+kfaMY+/j7u35cY6UAcf49+J/iDTtZ8Xy6QlpHp3gxLR76GaFmkvfOJyEbI2YGOcHJ4pfFHjzxZdfEmLQfD+o2WmWD+Ev7eBnsPPkLhyNn31wCMfTHvXbeJPhx4a1/WJNTvo7pXuFjS9ihl2RXixncglXHzYJ46VbXwTov9u6nrUn2iW81CyFgWdxi3twCPKiAHyrkk9+TQB5p4f+KXibVvh98OmX7FF4g8YzzxG6+zkwW4iL5bZnk4CjGR3qr4g+LniaP4UDWNPFlBrNr4pXw/dyyW5eJ8OVaRUyMZG04zxyK9DtPhf4ZtPBWj+Fbc30dtormTT7pZ/9JgcliWV8dfmI6dKTVPhb4U1DwhaeF5IruKxttQTUQ0U22SS4Vi292x82STn1oAwfFfirxdpvifT/AALY6nYSawNHuNWutSlsSI5ERyFjWIN8pPQnccYzjmuh8B/ETRdd8AaB4m1a+sNGfV4j5cN1crFvkVirKm4jdyO3qK0PGPgnRvFF1b3l613bXlvG8KXNpL5chif78ZODlTjkVpad4f0Ww0mx0q20y1FnYoEto2iDCID0z0NAHgGs/FT4h23h/X/EUOp6SsGm+MG0GOzbTSS0XmABzJ5n3sHHTtXS/ET4p+ItP8fa5oPh+2eQ6DawTNappc93JqMkg3eWGjBEICkfM3U5rqrv4P8AhG60HUdFlbUvsuo65/bk+Ln5vtOQeDjhMjp+tafij4daD4g1mXVpp9Ssri5hWC9+w3Pki8iX7qS4GSB7EGgDm/iT4z8UQ3vgWy8MtBpsviAvJeC9szLJbxCJX+4WXDAnBBrJ8I/EzW9X+DvhjX9R1TTrDWdbuZrZDFZtM8siyuiJDAD8xwozlgB1ror34XLqni+512/8QaxaC2C22jJp95sFra+RGjoQyH5mcSEnJ4I5qp4d+DWk6dpa6HPfXzabpOpi98Oypc/6TYgxp5i7tuOZfMbHPDDmgDi9S+MXjG3+E/iDV1hsoNb0XxImjNJLb5V1LqCxjDYVsN0DEZHU12nibxN4u07xTofw/s9VsZdbvrK5vptUlsCsXlxk7UEQc89s7vf2q5N8GfB8vhrVvD8kmqNaarqo1a5Juv3hnBB4bHC5UcV0njDwbpHiee0urx7u1vbQMsF3Zy+XMqsMMm7B+UjqKAPLL74seJNZ8LfDbUNBNppc/irVDp9409sZxERlSyLuXPzAkeoqHxp8VvFnhnxL440DzrC+uNE0O1ubEi12NJMyAzSsu77gyW2g8DjJr0u9+G3he4i8LQpbz2sPhe5W602OCTaocDHz8fMKg1n4W+FdW8Q+IdevEvGvdf07+zrtlmwEi2bD5Yx8rbe/NAHNaf468YLL4B1i/tBJ4c1jRBPqs9pp8kzx3bRhkwI9zKhJ9CPeua0r4y+I5Pg94Z1y8FqNZ1/WZNNW4is3kjt1WVhv8lcs5Cr90ck17l4d0i00Hw9p+hWJl+yWFtHaw+Y259iKFGT3OB1rlNO+FPhSw8DWvhC3W+FnZ3LXdpcGf/SLeYuX3o+OCCeOKAOVk+LGtaT8J/EXiTVtFuXvdIuvslvLNZS2kd8HYLHMqSAMqncCRzjpUvxQ8TfEfwF8Mdb8QXV/oV9cQva/Yp0tXUjzJUWRXjJxgBjhg3PcCu2tPAPh6PwxqHh+7jutTtdSZnvZL2cyyTu3Viex+gFY2ofCHwzqXhzU9E1O+1y+TUvJFxcXF6Wm2xMGRVOMAAqO1AGFqnxQ1Oz8DeJviBGIJtJsWNpYWBgKzGUOEEspJ3ICT9wqCB1q1ofxC1jS9a8WaD4nFvqF1oWjjWVuLSExLJEULGPaSfmGMZzz6V1Unw98Nyz+IGmgmlt/ECKt/avJmFmAxvC44Y9z61L4Z8DaFoS37Rrc38+oRiG6uL6TzZJIwNojJwPlA4xQBwHwh+JXibxJr2kQ6lZTXdhrNk9yJ4dIngi06QDcsTTONkoYA4cHGRjvXs1cf4T+HWheGtShvbG51SYWsbQ2VvcXZeG0jbqkaAAAfXNdhQAUUUUAFFFFABRRRQAVgeLf+Qh4c/7Cw/8ASeat+sDxb/yEPDn/AGFh/wCk81AG/RRRQB5bJ8XGT46L8M/+EbvChQf6dnvs3btuP9X23Z+9xivUqj+z2/2n7T5EXn7dvmbBux6Z64qSgDz34gvrUfxP8INoNrp11efYNTGy+uHhj2ZtcnciOc9OMevNZtlqHiKz8feKr/WodA0+/i8PWHlFL6R7YJ9ou8M7tErA5J+UKc4Azzx6Hd6NZ3XiDT9cl837XYQzww4bC7ZjHvyO5/drj8ap6t4T0bVb7UbvUIXnOo2UNlcRs3yGOJ5JEIHZg0jHPsPSgDzZ/iJrtv4d8UxQakuo32mafb3lvf3OiTWGDNK8ew28uCwXy924HB3Y4210viq58Z6Doml2n/CSWFzqWp63BZrenStqQxOpyPK8w7jlTzuHXpxVtPhloJt9VW6vNWvZ9WtYba+uri53SzLE7OjE4ADDdt4AGFHHet3VPDlnqev2WrXtxdyiyw0FmZB9nEoJKzbcZ8wZIBzjHagDz6bxr4kh8FaTdX2pW1pJPql7p9zq0emvcYkhuZIoUW1Ri7NKEPQnaV96da+MfE1/8NdC1C11O0j1PUvELaWb2TTmVfKF1LEH8hmBVisa/KTkEmu203wbpGn3Wn3EDXRNhPeTwq8uVL3UpkkLDHOGJ2+gNc3dfDNpvE8VzD4h1fT9KtYppbWO0uwsq3dxcSyzu2UIIIdQvcYP1IBT/wCE41rTfAWl6xqlxDcXH/CTSaXeSwWLnzIUu5YSyRIWbcVQHA3c561PD48utUsvFd1p99BZWtjqMFpZz3lhOksaNbROxFuV8yWTe7bUwu7gA9ze8MfD3+zYbrT9Q1W9v9Ph1xNX0sy3G6ZHwruJDtAO6dpnwOzde1bOpeC9HvzqskpuUm1K7ivWmSQB4J4okjjkiJHysoRSOvOaAOLtPiBrDeDfEF0LhJm0W8jguNWm06S18qB4kle5a0kw/wC7D42A5cLkda2/hF4k1TXpfENvqOojUU069jhguDpclg7K0Ech3QyHcMMxAJ6jBq7YfDrQLOGeNJNQkNzqMGp3LyXG5p7iJVXc/HIbYCw6Ek9Olb+maNZ6fq2q6nb+b5+qTRzXG5sruSJYxtHYbUH45oA838c+JPGttL471DSNc0+zs/DMcbxWsum+c05NskxzJ5gxksR04pPHHxC1nTvFWtWWmNOW0RYimnQ6LcXh1NniWQJ58albcknZyG/ve1dxqfg3R9QtfElvcG52eI1C322TBwIliGzj5flUevNQ614J03VNXm1A32qWYutov7a1uBHDfAKFHmjGT8gC8EcUAcr8W/FHirSNU1KPQNTsbKHTPDc2sOk9l55ndHICZ3rtGB15ra+IuvajptxZW9nrtvpQkj8xjHpM+p3DnpjyIhlI/wDpoT1wuOazH+Fsmqv4gm1/xRru7WrqcTQWV6Fha1LMsUWDHkYiKqQDjOeT1rWtPAx1DQ9E/wCEm1C5m1u1sI7PUbq0m2/bkx+8ikO0Fo2bJIG0/SgDB0vxT4s8Yah4ej0XUrHQItR8OLq8yyWX2sh2kVdgJdMABqnPizxH9sk1wXVoNJh8QroR0z7N87E3S23nefnjlt+zZ225711PhrwZo/h+bTptPNzu07Sl0qDzJNw8hWDDPHLZUc1A3gTSDrh1L7VqAtzdC9bTRMPsbXIfzBMU2537wHzn7wBxQByk3iDxp/YHjXxTHrmni00R9UjtdPOm5JNuriMtL5mTyASNvPTjrUh8ceJ9X8T6tpfhuxtZrZfDM95pFySCt9eqyr8uSB5YZgM52tnIbArsT4R0k+Hdc0HNz9k1t7qS7PmfPm4z5m044+8celO0fwlomj6hYXemWxtRp+mnTLaFG/dRwFlbGPXKDnNAHI3/AMSkTUr1tNns9Qh07wtd6rdWmTHMlxCyYjkB+aLILDDLnv2qjoXxB1mG01u7uGuNdtrLQ7jVhPJotxpiRPEAVt8yKQ5YEncOgToc13t/4R0G+1i41S6skeS60+bTrmPACTwyspcOAOSdoGc9CfWquleCdNtYr2K/vtU1tLu2e0ddSuBKEgf78SgAAKcDOcngc0AZN1e+NNF8F65rt7q2mamsejz31qwtDA0Eqxl0QpuYSL1y25SNoGDnIZZ+LNW1Xw5d+IrS60+w02K3WGNrtG8x52ZN8rRgFlKgkJCRvkZgDsyM6dt4B01dP1OzvNU1nUlv7KWwL3l0HaCCQYdI8KAucDkgn5RVm+8FaLd+fvFxGJ7eOKURyYDPEyvDMeP9bGyAq35g8YAON0Xx7rUmg+KVWcancaLFbTm/n02XT9sUxbzHNvL8xEKI0nB/eY2jBrR+EXirU9f1rXrG81hdXtbKGzltrn+x5dPY+aJSwMchyRhFIbocmtO0+HGg28Goo1xqc8upvaSX081zukuHtpN6Mxxj5ujAAAjjAroLLRbOz1/UNah8z7VfwwQzAt8gWHfs2jt/rGz+FAHCeN9b8YrrnixND1yw0618P6NDfLFNpv2hp3dZ2ILeYu0fuQOh6mq974s8Y3Fxqstjc6ZbWWk6BZaxMXgZ5JndJmeEDIAVhH9/OUwPlbdx3N94W0y8uNdnmNxv1yxSxu9smB5SCQDbxwcSvz9PSuSb4dw33jbVJ7r7fa6eNJ0+xt54LgKbmKMz+dA45yhBi3cAnjB60AN1bxZ4ivzfXOj3NppkOj6HbaxcRS2/2g3YmWV/KDZXy8CAjdhs784GOamseJvGGpz6tdaHrFhpFtp3hu01byJdP+0mSSZbhiu/euAPJUdO5rrNb8CaPqU6SR3Goaav2dLW5isZhGl3AmdkUoIO5AGcADHDtz6XD4S0ffqhjjliXUtNi0yZEfCpBEJQgQdjiZ+fp6UAcR4r8baxY6HpmpJrNtZudIj1CW2t9Jnv5bhim9lcRjFsnGFdid2X4GznQ07WvFfibxUkOl6vZaNYx6Lp2pSwPY/aWka4abegfeuABEADg9SfatXV/hz4f1K2itZpL+K3+wJp9zHDPsF5AissazEDLbNzMuCOWOc9K19C8Nado1815Zmcytp9rp53vkeVb+Z5fb7371snvxQBwy+OdTt/HdjYy6nbX9vqGpGw+x22mziG2G12Di9KiOVh5eCgAwzMM/JVfRvifc3y+HrDMn9qXfiGewvM6ZOkHkJJcAbJSvllsRx9GPO7jrjqY/hx4fj1q01NZL8fYL03tjbefiC1kYP5mxAOjlyzZJ5xjHSp7jwTYR+HbTTNPknjk068m1CxeSTO25cysC3HKhpmOMenpQBy954o8Vx+PJI49TsRpEfiiHRTZGxzIUezScv5u/rufpt6UfEfxzqfhvWbm4h1S3kgsmjB0yDTJ7jzg20fvbpV2Wz5f7pz8oRs/PgVn+EmpQ+E7CK18Ya22u2csV6hnvQ1t9szmWT/AFe4g7pMZ7MBx26vxN8OfD/iC6vJL6TUEhvWSW4tYLjZDJOmwLORjJkCxouc4wo470AdhRRRQAUUUUAFFFFABRRRQAUUUUAcX8Iv+QRr3/Yy6r/6VyV2lcX8Iv8AkEa9/wBjLqv/AKVyV2lABRRRQAUUUUAcX44/5KH8P/8AsIXn/pDNXaVxfjj/AJKH8P8A/sIXn/pDNXaUAFFFFABRRRQAUUUUAFFFFABRRRQAUUUUAFFFFABRRRQAUUUUAFFFFABRRRQAUUUUAFFFFABRRRQAUUUUAFFFFABRRRQAUUUUAFFFFABRRRQAVgeLf+Qh4c/7Cw/9J5q36wPFv/IQ8Of9hYf+k81AG/RRRQBz7eNvCq+MR4POt2o10x+YLPndjGcZxjOOduc45xXQVxL/AAt8IN8TB8Qms5v7bA6+b+637dvmbcfe28Zz07V21AHnfxRvlj8Y+GdNvPFt14a025tr6SaaC7jt/MkjNv5alpAR0d+P8Kh8NeJbPQ77Xt/ie41/w5Y2FtdDUZZluWFxJJKjwiSMBeAkJ2YyN+ScMK6TxF4a/tjxroWrXENlcWOn2l5FNFOm8l5TDsKggjjy2ycjqPen+L/Ctrq/gzUfD2nJbaat2AwMUIChwytkgY67QM0AJo3i6C9+3w32k6lo9/YW4uprK8ERlMB3BZAYndCCUkUDdnKHIAwTQ8I/EKz8RLcH+w9Y0zytMh1VBeLD++tpd+xl8uR+vltw2D0rnPFVv45t2u9aXStIXW9dS10GG2iupZ7a3iDTObiSTylb/lqy42YGFOTnAi8PaT4n0nxlb6ZfaHp8Fje+GRpNtJbahLdeQLTcUMrNAgy4nx/wAn2oA6dfiRok15pGnWNpqF7qmr6KdatbGJEEpt8KQCXcIGJJAG7GVOSOCYtN+JFteaTLqUnhnXrOP7WbG1ScW++8uhI8Zhj2zEBg8bDLlV/2qyfh98N9S8NP4OnvNQtr+90qyuIdSuiCHmZ0iSJU4+4ixhB93IUHGSam1T4e3l94AXQ7g2dxPBrtxqyQGZ44rhWuppkiaRRuTKyKCwU4IOAaAN2Xx3p1v4V1nXbzTtRtpNFB+36e6xm5ibarqvyuYyWR0YYcjDDJByBDY/EKxm8yO80TWNNuotWt9Jkt7lYS6yzIjo2Y5GXZtdSSDn2rnx4C1ceCdQ8N2elaDpUWuzN9vMF5NKbRNioHVnTNw52ZwfKABC84yX+OPAGsax/brwR6bdpf69Y6lHbXF1JCskUEEMbo7ojFCTG2CAeMUAd34m1y10DTVvLmOaZpJUt7eCEAyTzOcJGu4hQWPALED1IrLXxpax2NvNfaRq2n3Euowac1rcRJ5kUkzAISysUZcMCSjNjODyCBztp4G1yPwstusllbT2uqwanYaWt1JNbQGEg+SJ2TftkYFyxQ7S5ABA5u+JvDPiLxf4etrLxCmkx/8Te1upbS3mkZI7eJwXUS7VZ2bBYfKmM7ecbiAa9p420q71axsbeC8kj1CeaGzuwi+TP5Ue93U53FOqhsYYjIypDHO034m6DrHh+y1jQbXUNXGo3U9vp9vboiy3Xkswd18xlULhS3zMpI7Z4rK1/wD4i1m98N2tzrNuum6LeSiSZAVnvbJ4dnkuqgKrH7jMpGQNwC52ipqvwxup9KtU+y6ZfNY63qN/BYPcyW0EkVzJIUBljUshRXBwFIJGM45oA9F8Na1a69pgvrVJYtsjwTwygB4JkYrJG2CQWVgQSpI44JHNZMHjS2uNaazt9H1aaxS7Ni+qRxo1stwH2GMgP5ow/yltm0dc45qz4A0L/hHfDUWm/ZbG0bzJJmgsy7Rxs7Fiu9zucgnlyF3HnaucDJ0HRvFWiapdWFl/ZJ0e61SfUZL2SZzcASymV4RBs29ygfzOPvbT92gCyfHen/ANsG1/s3Ujp4vhpzartj+zC6MnleTjf5ufMITOzbk9cc1xel+IJNS8Y3V3qmr+KbaG08QSaafsZjj06MrOI7eKQMC7tJlQTHuALfMUrbPg3X/tj6SDp39iP4gGum9+0P9pDi5Fz5Pk7NuNw2b/M6HO3tSN4N1/7XJpAOnHRJfEC64b03D/aVcXK3PkiDZtI3KE3+Z0OdvGKANO2+I2kT6pNZrp+qpb22ptpVzfPCoghufMEcaE7tzb2ZQCgYDI37at3fjO3tdX+yz6Nq8en/AGpLNtVaJFthOziNUwX805kZUDBCuWHOMkcP4V0bXddbWLFJtP8A7GXxnPevKSy3Fu1veLKIwuCsgdkxuLJsB6PVjxN8N9c1bxWmptLps5h1i21CO+uJ5vPMEdwj/ZREo8tAig4kyxboQudwAOzbxppa6Zd6h9nvPKtdZTR3GxcmZp0gDD5vubpBz1xnjtVPUPiP4d0+BZLv7XG0mvjQII/LBaa6LhflwcbQCWySOFPGcA83cfCiOaW+1RobM6zN4nj1WG4+0ShVt1uo5SpX7u/y0YdCMkc96T/hWOqtda9e3Oo2tzLeeIrfUtOifdssoFuoZpQDj77iL04OBnBNAHR6p8Q7Gzv5I4tE1i+sYdQi0241G3EPkQ3DyrFsYNIsnDOgJCEc8E812deY6/8ADSXWdSvtduxZnWG1izuLJknkWGK1guI5OUHHmsgcE4IJ28jHHp1ABRRRQAUUUUAFFFFABRRRQAUUUUAFFFFABRRRQAUUUUAFFFFABRRRQAUUUUAcX8Iv+QRr3/Yy6r/6VyV2lcX8Iv8AkEa9/wBjLqv/AKVyV2lABRRRQAUUUUAcX44/5KH8P/8AsIXn/pDNXaVxfjj/AJKH8P8A/sIXn/pDNXaUAFFFFABRRRQAUUUUAFFFFABRRRQAUUUUAFFFFABRRRQAUUUUAFFFFABRRRQAUUUUAFFFFABRRRQAUUUUAFFFFABRRRQAUUUUAFFFFABRRRQAVgeLf+Qh4c/7Cw/9J5q36wPFv/IQ8Of9hYf+k81AG/RRRQAUV5RJ4B8cN8fV8ar4sx4cEQU2G9s4248rZjbjd82/Oe2K9XoAxNU14WPi3SdDa3Upf2l3ctcGTAiEBi4xjnPm9cjG3vmqvhzxPJqlle61eW1rpugIzC0u57rEkio7I7yKVCohK5Rg7BlYHjOKw/iJ4ds/EnxE8KWupWtxNZpY6kzSRM6COTNttJZeM/ewDwcHg4rJ8STakNC0vS9etZJW0HWIZtTaK3LQz6diURy7VH7zjYHQLkOrEIF2kgHplvqmm3NpBd2+oWk1vcPsgljmVklbkYUg4Y8Hgehp0+oWEENzPPfW0UVqcXDvKoWHgN85J+Xgg89iK8ZvbO+vraO88NxG0srvxta3GkySWDmKKFbNEZ/IyjKnmLKCDs5ye+S6607Wrf8At2413/T4rfxlaXepzW9i8UU1qtjAGYQ7nLqOFIBfJU8cYAB7Fb6pptxaQXlvqNpNbXD7IZo5lZJWyRtVgcE5BGB6GnTX9jDFcyzXttHHa/8AHwzyqBDwG+ck/LwQeexFcDqen6Vr/gPVLvwhpx054rlb7T7ieBoIzcRIo86OMjKgAMuCi5YMcEHccHW1S++D+oL5Ul1rPjhpbq0VIWZrhZCDbpIQNiMtsIUO4hfk6nqQD1ay1vRb6AXFlq9hcwmUQiSG5R1Mh6JkHG4+nWnarq2laSsbapqdlYCUlYzczrGHI6gbiM14v41sZNHm8QTabaDTIIPGel3EUqaa80UaraW+6Tyo8F1BznaRznmtbxXcXvi34L+J5NS06HVpLeCRdOvk01oTdgqCXjt5N0kRVi0fJJbZuHBFAHpcniTw7HZQX0mvaWlrcMUhna7jEcrDghWzgkegrQ+0W/2g23nxeeE8wx7xuCZxux1xkda8t+KFuNP1a0tNL0LT7dWsytpI2jm/W4l3Ofs0cIeNIW53eYxAbcBnisXwnrVv4dv/AA5e+Iv7RhNx4EsrcytZTzMZgzFlcqjENzk7ueaAPaLe+s7hkW3u7eZpIhMgjkDFoz0cY6qfXpRb31lcsi295bzGSITII5A26M9HGOqn16V8/eCrW+8RR+GdH023u00278Dx6Xquoxq0T2LQyFJYVzgiUsGQHnYRuwwqz4a0bW7+TwloMWn3tpZah4Bgs9Sv1UxvZICCyLnBErcqDyUPzFTjFAHvtvNDcwR3FvNHNDIoZJI2DKynoQRwRT65T4OQy23wm8J280MkMkej2qPHIhVkIiUEEHkH2rq6ACiiigBkUMUIYRRJGGYu21QMsepPufWn0UUAFFFFABRRRQAUUUUAFFFFABRRRQAUUUUAFFFFABRRRQAUUUUAFFFFABRRRQAUUUUAFFFFAHF/CL/kEa9/2Muq/wDpXJXaVxfwi/5BGvf9jLqv/pXJXaUAFFFFABRRRQBxfjj/AJKH8P8A/sIXn/pDNXaVxfjj/kofw/8A+whef+kM1dpQAUUUUAFFFFABRRRQAUUUUAFFFFABRRRQAUUUUAFFFFABRRRQAUUUUAFFFFABRRRQAUUUUAFFFFABRRRQAUUUUAFFFFABRRRQAUUUUAFFFFABWB4t/wCQh4c/7Cw/9J5q36wPFv8AyEPDn/YWH/pPNQBv0UUUAFFeUSePvHC/H1fBS+E8+HDEGN/sbONufN35243fLsxnvmvV6AMPxT4t8P8AhiS0i1u+a3kvN5t0S3klZwm3cQEUnA3Lz71Y8Na/pXiOxe90ieWaBJDEzSW8kRDAA4w6g9COcYrkvH8Osz/E7wjHoWoWdjd/2fqZMt1aNcJsza5GxZEOc453duhqh4p8YeKPDOj+J7K/m07UNU0zTbbUILm1tGgRlnmkiEflNI+WBiYht+CWAwMHIB6hRXjv/CT+K9B8O+KJmj1vybKyt57SbxELY3RmklaNwBbsB5YUIVJA+YtyRwN/xVdax4F8E+IL6DxNPrk9raLcQR6ikbXMbFtpOYwilCANoK/eDZYg4AB2XiPSm1nTTYrqd/pwZwWls2QOyjqhLqw2noeM+hFWdMsbXTNNtdNsYVgtLWFIIIlzhI1AVVGfQACvPPBmreILaXXrbUTr0dhbaelzBceIDardecTIGA8g7fKARCCV+8W5PQUfhpfeJYbloNY1/VdQkn8I2WqOl9HErW9zKZQ4UJGpA+QfK2SMUAes0V4w3xJ1KT4MRzzQ6vpXiCTw/HdW17dxQgXsixI0skW1mB67vmVeGHHUD2egAooooAzvD+jWmh2txbWbSslxeXF45kYE+ZNK0rgYA43Mce2K0aKKACiiigAooooAKKKKACiiigAooooAKKKKACiiigAooooAKKKKACiiigAooooAKKKKACiiigAooooAKKKKACiiigDi/hF/yCNe/wCxl1X/ANK5K7SuL+EX/II17/sZdV/9K5K7SgAooooAKKKKAOL8cf8AJQ/h/wD9hC8/9IZq7SuL8cf8lD+H/wD2ELz/ANIZq7SgAooooAKKKKACiiigAooooAKKKKACiiigAooooAKKKKACiiigAooooAKKKKACiiigAooooAKKKKACiiigAooooAKKKKACiiigAooooAKKKKACsDxb/wAhDw5/2Fh/6TzVv1geLf8AkIeHP+wsP/SeagDfooooAKK4l/il4QX4mD4eteTf22R08r91v27vL3Z+9t5xjp3rtqAMPxT4S0DxNLaTazZyzS2YcW8kV1LAyB9u8ZjZSQdq8H0pNI8H+HdK0660+007db3f+vFxNJcNIOwLyMzYHUDOASSOSa5T486Dp8/g+/8AEBa/i1G2jhiilt9QnhCqZlB+VHCk4ZuSM8+wq5e3cXgXUNL8L+GPD13qU+sC6uIxNqUjLG8QiGZJJd7KhDDkZwQPlO44AN7R/B/hzSdPurG000NBdjE/2maS4eQdlLyMzbR1AzgEkjkmjRvB/hzSbC6sbPTQ0N0MT/aZpLh5F7KXlZm2jqFzgEkgZJrn7z4jr/ZekSWGnWzajqT3SLBfX4tYEa1k8qcGbY2cP935fmHPFT6Z8RtMvJPD/mRw20OrrfK08l0ojhltZBG6q2MSAtu2txkAHHOAARa58LfDt9ocei2qTW9lJfQ3F+slzNM93Emf3DSNJvCE84zgHJxkmpbD4a6Jpfi6z1/SXurbZbT215FLdzzm7RwNoLSSHAU7iOOrHpSaX8RLW8fS2axEdvftqmZxchljSymMe7OMMHxkcjGe/Wqvhf4padrdp4cvnsW02011r/y3vJxG0ItpNg3qR95uu3Py8jnGaANTTvhr4KsNPuNPt9HY2txbi2eKW7mlCxf3E3udg6D5cZwPQV11een4iahfDSYvD/h621C51O81G3jEup+TGEs5WjL7xG+d+0EADjPU9aj8UfFKPwzoeu32q6HL9q0m5trM21vceYJppYIpThtowimXBbB4XdgZxQB6NRRRQAUUUUAFFFFABRRRQAUUUUAFFFFABRRRQAUUUUAFFFFABRRRQAUUUUAFFFFABRRRQAUUUUAFFFFABRRRQAUUUUAFFFFAHF/CL/kEa9/2Muq/+lcldpXF/CL/AJBGvf8AYy6r/wClcldpQAUUUUAFFFFAHF+OP+Sh/D//ALCF5/6QzV2lcX44/wCSh/D/AP7CF5/6QzV2lABRRRQAUUUUAFFFFABRRRQAUUUUAFFFFABRRRQAUUUUAFFFFABRRRQAUUUUAFFFFABRRRQAUUUUAFFFFABRRRQAUUUUAFFFFABRRRQAUUUUAFYHi3/kIeHP+wsP/Seat+sDxb/yEPDn/YWH/pPNQBv0UUUAc+3gnwq3jEeMDolqddEfli853YxjOM4zjjdjOOM10FR/aLf7T9m8+Lz9u7y943Y9cdcVJQBieO9BbxN4VvNDW6FqbnZ+9Kb9u2RX6ZGfu46965r4gWWrXfxJ8JNo18bG6hsdSZJnt/OhLf6OAkq8EoeuFZWyoweueg1bXLmz8c6HoapB9lv7O9nmdgd6mEwbcHOAP3rZyOw6Vz2l/Ei3m8VeKYtRSCw8OaLZ21xBqTsSLkO8qSSD/YDxlAMclGOSCKAGaj8M45NH0eO3n0y6v9Nku5B/aun/AGq0ka6k82Y+SGUjDfc+f5Rwd3Wrv/CvLC4n8OHU106+ttHhu1e1k06IQyPOUOUQDaioVIUYJwRlick3o/iJ4LksPty6/bCD97hmV1LGMIXCqRkkCROAO9XtU8W+HNM0S31q+1aCKwuceTNgtvz0wACfrxx3oA5GP4UWbSeGUm1HFloV/qF4LWCARxzrczNIsLLkjy1BAK4wdo6Yq3B8NrOS70h9WltNUt7C81S6aC5sw6ym8nMo4YkApnGcHPtXb6deWuoWMN9ZTJPbToHjkXowNT0AcP4d8Aro1/ok0F9CINKutTmSCO22KVu5S6ooBwoQHHTnHQVS174XxapqnjTVDq8i3PiS2jtoVaPdHZKsKRsyrnJZtvJBGQFHbNei0UAFFFFABRRRQAUUUUAFFFFABRRRQAUUUUAFFFFABRRRQAUUUUAFFFFABRRRQAUUUUAFFFFABRRRQAUUUUAFFFFABRRRQAUUUUAcX8Iv+QRr3/Yy6r/6VyV2lcX8Iv8AkEa9/wBjLqv/AKVyV2lABRRRQAUUUUAcX44/5KH8P/8AsIXn/pDNXaVxfjj/AJKH8P8A/sIXn/pDNXaUAFFFFABRRRQAUUUUAFFFFABRRRQAUUUUAFFFFABRRRQAUUUUAFFFFABRRRQAUUUUAFFFFABRRRQAUUUUAFFFFABRRRQAUUUUAFFFFABRRRQAVgeLf+Qh4c/7Cw/9J5q36wPFv/IQ8Of9hYf+k81AG/RRRQB5bJ8I2f46L8TP+EkvAgQf6Djvs27d2f8AV99uPvc5r1KiigDz34l6J4g1fx14U/smELp5t7+21a6JAMFvKIPuZBHmMUwMgjG48EA1i+PfCmoAeI7LQ9Inaz/4RzS7GxSPkEw3U5MYJOSVQoeexFd14t8XWnh2+0+wk0zVtSu79JXhh0+285tsWzex5GAPMX86l8L+J7PXpbi2Wy1DTb23VZJLO/g8qYRsSFk25PyEq4B9Ub0oA5T4mztafErwXfLojax9lttSmMMYUyoAsH7yJSPmcZwACDhjz2OYNL8TaT4V0YwWV9bs99qFxPLptvDLqNuLm6aaJFEqsiqQ/wC94JBUYJxmvQ/Ea6Hp7xeKdY2RNpUMqx3DOR5aSbQ4xnB3FUHI+lReF/EZ1151Og67pXkqpzqNp5IfOeF5OSMc/UUAZfwZ07VtK8AW9nrtvLBqIvb6SdZXV2Je7mcMWUKrbgwbIVQc5wOldjRRQAUUyeRYYJJnztRSzY9AM1xY+J/h2TQv7XtbfVLqMzWcCQw226WR7qGOaIKuefklXPPBzQB29FcxoPjSz1TVY9LuNJ1nR7qZWa3TUrXyftG0ZYJyclRyfY109ABRRRQAUUUUAFFFFABRRRQAUUUUAFFFFABRRUN9dW9jZT3t5MkFtbxtLNI5wqIoyzE+gAJoAmornfDPiuPXr17eHQdds4hEZUury08uGVcgDa245yDkcdK2NYv7fStJvNUut32ezge4l2jJ2IpY4Hc4BoAtUVkeF/EWneI7e6n00ylLWcQSeYm07jGknHttkX8c1r0AFFFFABRRRQAUUUUAFFFFABRRRQAUUUUAFFFFABRRRQBxfwi/5BGvf9jLqv8A6VyV2lcX8Iv+QRr3/Yy6r/6VyV2lABRRRQAUUUUAcX44/wCSh/D/AP7CF5/6QzV2lcX44/5KH8P/APsIXn/pDNXaUAFFFFABRRRQAUUUUAFFFFABRRRQAUUUUAFFFFABRRRQAUUUUAFFFFABRRRQAUUUUAFFFFABRRRQAUUUUAFFFFABRRRQAUUUUAFFFFABRRRQAVgeLf8AkIeHP+wsP/Seat+sDxb/AMhDw5/2Fh/6TzUAb9FFFAHlEmo/Fz/hfq2CWMP/AAg3lAmXy127dnLb/veZv425xt5xXq9FFAHnvxCTW3+J3hBfD9xp1ve/YNTO6+geWPZm1yNqOpz05z68UapY6loel6/4t8T6uBqE1lDZl9FtTGEhjkcptWQyHeWmcFs4AwQAQSe7lt7R72G4khga6iR1hkZQXRWxvCnqAcLnHXAqSbymQxzbCknylXxhs9sd6APnjU9QvpPDvj/wysc1lDZ6VZTfZv7YfVXinkmcM/nS5YfIkfyZKjbnGWNdR4m1HUvDaeL7XQdZvrqOHRLW+E8sxuW+1y3EySuCchMqifu02ovVVXNepaZoeiaXAINN0fT7KIQiAJb2yRqI9zNswoHy5dzjplmPc0aNoei6LZSWOj6Pp+m2kjF3gtLZIo2YgAkqoAJwAPoBQB52dJsf7d1/wxZ6hq8miw6NBqMe3Wbp5EujJOpIn8wyY2xx/Ju28ZxyScm0iht/hv4Ntll13UbvWrCO/nhk1+e3WeQQRNI73RYvEBnIjRlViTkHFetaNoWiaLZSWOj6Pp2m2sjFpILS2SKN2IAJKqACcAD6AUt5omi3umQ6XeaRp9zYQbPKtZbZHij2fc2oRgbcDGBx2oA5j4KatP4g+HFpf3cgnDXN3DHmXzsQx3MkcamQgGTCKo3nlsZPJNZ/xb05LDRNBi8P2unafcv4i05Yibb91uVgib1QqWAVVUAEcAAYAr0G2t7e1jaO2gigRneRljQKC7sWZiB3LEknuSTSXVra3QjF1bwziKRZYxIgbY68qwz0I7HqKAOQttA8TXGu2mveJ9T0maTSopzZJplpJCC0ibWMnmO+4YAwBjnrnpXKeBr2W3vPAmqDVLyS58QadJc69597JLH5gtllz5bsUgw5bhAgH3egxXsFc1rvgbw3qmj67YR6XZ6fJrkDw393Z20cc8ofOSzbfmOST82eTQB5x4On3eOvDmsR6zfzf23q2sOA+qSyQT2mZGtisRcoq7NhXCg4IrPHiPxBqN6trYateW9ppHxAa11NpGObpZL4iO3Rjz5aoyE4OONmK9Nvvhr4Lmmsbiy8O6VpdzZX0F5HPY2MMUhaJwwUsFztOMHHauk/szTfKEP9n2nli4+0hPJXAm37/Mxj7+75t3XPPWgDx67sX8Ov8TdS0bUNbN5oNmG0sT6rc3SQs1kHP7uR2VzuOfmBx2rb+Gsmpaf4rvLe6EWl6WdPExtZ/ET6nI03mBfN3yZMa4+XAIBPbPNelw2trDcT3ENvDHNcFTNIqANIQMAsepwAAM9qyovB/hKHTJ9Li8LaHHYXEiyT2q6fEIpXGMMybcMRgYJHagDwvS5dQ0zwReXkWr62Lu7+HE+oztcalcSMLrj96odz5bDP8OMV6Fq3jvWl8JeJIW0xNK1yy0G41Cxa3ulvkYImAxYKF3byPlIORzXoV3pum3jytd6faXDSwNbSGWFWLwt1jORyp7r0qHQ9B0PQYpYtD0XTtLjlYNItnapCHYDAJCgZOKAPPvEtvpfh/wACeKzoPiTUhdt4bu7o276nLclHWM4nV5GZ4yDwArAc5xkAipqWqalcaHdXl9qN3aau19p+nXVhHMVWzs57qJJCrDG8uhY/aOCOqbOa9I07w14c02yu7HT/AA/pVna3oIuoILOOOOcEYO9QMNkEjnPFWrnTNNumdrnT7ScvbtasZIVbdC2N0ZyOUOBlehxQB5BrrSWtt4j8OWGqan/Y8Oq6FFbuNRmeULcXUYnUXBcyfMDjG/jOBjNb2p6JpsPjLTfCNxf6vDoJ0y5viG1m6SRrkTRIuZ/M8wja74Qvt74yAR3djoGhWOmppljoum2tikomW2htUSJZAwYOEAwGDANnGcgGna5omja7apa65pFhqluj+YsV5bJMitgjcAwIBwSM+5oAx/hRqOoat8OtE1HVJXmvZ7YNK7KFLHJGSAB2Arifgzq93qWm6K3iTVbm3a2tGmsYpLg7b0F2Rp3kz+8IDBfLPCbgSGOwr64qqqhVUKoGAAMACsu/8N+HdQ0uHSr/AEDSrvT4G3xWs9nG8MbYIyqEYBwx6DufWgDyP4X2FxeXekW82s68kmu+F9Se8kfUp3ZZPtMCLLGsjMsbqrtgqBjNWra/17xB4S8UXWrR3EJ0nwvcae1vG7FJbl1cyiRSTmVFihwR0Ezdc8et3VmgVriyt7NL+O3eG2mkhyIwcHbxg7MqpKgjO0egrM8D6DcaHYXhvrqO5v8AUbx768aFCkQlcKCI1JJC4UcEk9eaAOC8Pzt4eurFIte1S5guPCdzfalOZBcOs0AthG6RkFI2VZJMIiqrY5DEZqt8OtSkk+Iy+HWt5UsNQ0O4vbqC71ptSNyPNhWN2V+IMrJLlFwp3YI+Va9U0bQtD0V7h9H0bTtOa6YPcG0tUiMrc8ttA3Hk8n1NLpuh6Lpjh9N0fT7Jg0jA29skZzIVMh+UDliilvUqM9BQBZsrKzskdbO0gtlkbe4ijCBmwFycdThVH0AHap6KKACiiigAooooAKKKKACiiigAooooAKKKKACiiigAooooA4v4Rf8AII17/sZdV/8ASuSu0ri/hF/yCNe/7GXVf/SuSu0oAKKKKACiiigDi/HH/JQ/h/8A9hC8/wDSGau0ri/HH/JQ/h//ANhC8/8ASGau0oAKKKKACiiigAooooAKKKKACiiigAooooAKKKKACiiigAooooAKKKKACiiigAooooAKKKKACiiigAooooAKKKKACiiigAooooAKKKKACiiigArA8W/8hDw5/wBhYf8ApPNW/WB4t/5CHhz/ALCw/wDSeagDfooooA81k+MGjJ8Zl+GZ029+1kBfteP3fmFN+3HXG3+LpnivSqpHSNKOrjWDpll/aQj8oXfkL52z+7vxux7Zq7QB5X8ZI9QXx54S1LSrh47zS7LU71I/MKR3Cp9mDxyEclNrM2O7KtZnivWP+Et8a+EdW0+6uE0bTNaso448lPtFxcWzzN5iHqEie3KnsZJB2r1DU9AtNQ8RadrNwzs9jbXNssJAMciT+Xu3Ajn/AFQ/M5rIs/AWl2um6ZZRXE4Gn6t/aiyBUDSuN4RGIHKqjLGvcJGgzgUAYM/xEu7Lx/baFfXegsLu/FimmW7s17AWBKyu+7YVIXcVCgjeBnIOdbw7r3i3XLg6pZ2uk/2G95cWawMHF1CYZXhaVn3bGXdGx2hQcMBnIOU/4VzYjVLK4XWNUSy0/UzqVjp6yKIIZWLtLnjMgd5Gb5yxXou0ZFXdL8HHTtWEttr+pppCXEl1FpSFEiSZ3LuxkUCVwXd22MxX5sYwAAAcsPGvjLR7XxbqfiIeH7ix8NERTJYwTRyTO0EMoYM8hCqBNgjBPy1Th+Kt+vh3xPNDcaDr17o+npfR3GnLIlqxZ2QQsGZm3goSSDjDLxxz3lz4O0q6g8SW94088HiCdZrqMtt2FYYogFK4PSJTz3J7cVzXj3wrrJ+Gfia1k1nWPEup3ll5MQcJGdoP3UjhVUDZLHfjd0GcAAAG74X17WpvFN54f1+0s4rpbOPUYvspO2KGR3QQuSTvkUxnLjCnIwBVTxF42uNL8eN4XhsY7y4m0uO6sYFYrLPK0rowJ6LGoVSWxxnv0rV8N+F4tH1S61ObUr7U7yWJbWKa6YFobZGLJDkAb8FmO99znPLGm6z4P0vVtdudWvmnd5rGK0CI+zyjHI8iSowwyyBnOGB4wMUAch8Q/GnjLw9cXcFiugSNpXh9NVvjPBMRM/mMjJFhxsX5CRu3HkVP8TviFeeD9Tmea98P29pbQ+ctjcM7Xl+oAJ8oqwWM5yg3BuRnpWpcfD2PUNM1iDXPEGo6re6pY/2e99JHDFJFb5JCKsaKn3mY5Kk84zjil8YfDqy8Ryaurazqmn2msRgahb2kiqJ5VRUSQsQWGFRRsB2MB8ynJoAW817xVe+KNXsfDtrpT22iSRR3MN2H827Z4llAicMFj4cLllbkZ6UXuveKr3xRq9h4dtdKe30R4kuobsP5t2zxLKBE4YLHw23LK3PPSreq+DTda5dajY69qelQ6gUOp21qUAuyqBAfMIMkR2KFzGynjPXmjVfBputcutRsde1PSotQKf2nb2pQfa9qhAfMIMkR2ALmNlPGevNAFO2+IOkw+P8AWPCus6hp9jPbz20VhGzkSXHmxKx68H5iQMVseCNbuddstSnuYYomtdWvLFBHnBSGZo1Jz3IUE+9Y2t/D5dU1rWLpvEWpQ6braxpqemJFCYrhFjERXeU8xdyDBKsD6EV0XhrRLfQba8gt5pZVur+4vWMmMq00hkZRgdAWwO9AGrRRRQAUUUUAFFFFABRRRQAUUUUAFFFFABRRRQAUUUUAFFFFABRRRQAUUUUAFFFFABRRRQAUUUUAFFFFAHF/CL/kEa9/2Muq/wDpXJXaVxfwi/5BGvf9jLqv/pXJXaUAFFFFABRRRQBxfjj/AJKH8P8A/sIXn/pDNXaVxXjkgfEL4fknA/tC8/8ASGauz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opvmR/8APRfzo8yP/nov50AOrA8W/wDIQ8Of9hYf+k81bvmR/wDPRfzrB8WOh1Dw5h1P/E2Hf/p3moA6C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A6im+ZH/z0X86PMj/AOei/nQBxvwi/wCQRr3/AGMuq/8ApXJXaVxfwh/5BGu/9jLqv/pXJXaUAFFFFABRRRQBwfxHs7TUPHPgK1vrWG6t31C73RTIHU4spiMg8V0H/CH+FP8AoW9I/wDAOP8AwrH8cf8AJQ/h/wD9hC8/9IZq7SgDD/4Q/wAKf9C3pH/gHH/hR/wh/hT/AKFvSP8AwDj/AMK3K4PTfiZYXsfjt10u7T/hDXlS4y6/6TsjaQ7OeMhcc0AdB/wh/hT/AKFvSP8AwDj/AMKP+EP8Kf8AQt6R/wCAcf8AhTvA3iKDxV4O0rxLb28lrDqVslwkUpBZAwzgkcZrZLADJIAoAxP+EP8ACn/Qt6R/4Bx/4Uf8If4U/wChb0j/AMA4/wDCtsMD0INKCD0INAGH/wAIf4U/6FvSP/AOP/Cj/hD/AAp/0Lekf+Acf+Fbe4eooBB6EGgDE/4Q/wAKf9C3pH/gHH/hR/wh/hT/AKFvSP8AwDj/AMK3MjOMjPpSFlHVgPxoAxP+EP8ACn/Qt6R/4Bx/4Uf8If4U/wChb0j/AMA4/wDCtwkDqQKQso/iH50AYn/CH+FP+hb0j/wDj/wo/wCEP8Kf9C3pH/gHH/hW3uXP3h+dKSB1IFAGH/wh/hT/AKFvSP8AwDj/AMKP+EP8Kf8AQt6R/wCAcf8AhW5kccjmk3L6igDE/wCEP8Kf9C3pH/gHH/hR/wAIf4U/6FvSP/AOP/CtzIz1oBB6EGgDD/4Q/wAKf9C3pH/gHH/hR/wh/hT/AKFvSP8AwDj/AMK3ARnGRmgkUAYf/CH+FP8AoW9I/wDAOP8Awo/4Q/wp/wBC3pH/AIBx/wCFbZZfUUuRnGRmgDD/AOEP8Kf9C3pH/gHH/hR/wh/hT/oW9I/8A4/8K2wwPQg0bl9RQBif8If4U/6FvSP/AADj/wAKP+EP8Kf9C3pH/gHH/hW3uX+8Pzpcj1FAGH/wh/hT/oW9I/8AAOP/AAo/4Q/wp/0Lekf+Acf+FbmRnGRmgkAc8UAYf/CH+FP+hb0j/wAA4/8ACj/hD/Cn/Qt6R/4Bx/4VuA5oBB6EGgDD/wCEP8Kf9C3pH/gHH/hR/wAIf4U/6FvSP/AOP/Ctvcucbhn60bl55HHXmgDE/wCEP8Kf9C3pH/gHH/hR/wAIf4U/6FvSP/AOP/Ctssv94fnRkZxkZoAxP+EP8Kf9C3pH/gHH/hR/wh/hT/oW9I/8A4/8K2yyg8sB+NG4YzkY9aAMT/hD/Cn/AELekf8AgHH/AIUf8If4U/6FvSP/AADj/wAKv65fS6dpct7DYz37R7T5EGDIy7gGKjuQMnA5OMDmovDuqSavYNePpt5p6mQrHHdpskZB0coeVzzweeKAKv8Awh/hT/oW9I/8A4/8KP8AhD/Cn/Qt6R/4Bx/4VtllB5YD8aWgDD/4Q/wp/wBC3pH/AIBx/wCFYvibwv4bgvtAWHQNLjWXUxHIFtUAdfImODxyMgHHsK7asDxb/wAhDw5/2Fh/6TzUAP8A+EP8Kf8AQt6R/wCAcf8AhR/wh/hT/oW9I/8AAOP/AArcooAw/wDhD/Cn/Qt6R/4Bx/4Uf8If4U/6FvSP/AOP/CtyigDD/wCEP8Kf9C3pH/gHH/hR/wAIf4U/6FvSP/AOP/CptV1yHTde0rS7iB1j1LzVS6JAiSVNpWIk/wAbgsVA6+W3pS2Otw3niTUNHggkdbCKJprpSDGJX3Ew+0iqEcj+7Kh70AQf8If4U/6FvSP/AADj/wAKP+EP8Kf9C3pH/gHH/hW5kc8jjrSZGM5GPWgDE/4Q/wAKf9C3pH/gHH/hR/wh/hT/AKFvSP8AwDj/AMK29y4zuGPrSgg9CDQBh/8ACH+FP+hb0j/wDj/wo/4Q/wAKf9C3pH/gHH/hW2WUYyQKWgDD/wCEP8Kf9C3pH/gHH/hR/wAIf4U/6FvSP/AOP/CtwEHoQaQEE4BBNAGJ/wAIf4U/6FvSP/AOP/Cj/hD/AAp/0Lekf+Acf+Fbe5c4yM+lLkUAYf8Awh/hT/oW9I/8A4/8KP8AhD/Cn/Qt6R/4Bx/4VthlJwGB/GlBB6EH6UAYf/CH+FP+hb0j/wAA4/8ACj/hD/Cn/Qt6R/4Bx/4VthlPQg0BlI4IoAxP+EP8Kf8AQt6R/wCAcf8AhR/wh/hT/oW9I/8AAOP/AAqv4G8UXHiaK5kn8Na1ofkCMbdStzEZGZcsFB+8FPG4cHtXRllHUgfWgDE/4Q/wp/0Lekf+Acf+FH/CH+FP+hb0j/wDj/wrcpAyk4DAn60AYn/CH+FP+hb0j/wDj/wo/wCEP8Kf9C3pH/gHH/hW4CCeooBGcZGaAMP/AIQ/wp/0Lekf+Acf+FH/AAh/hT/oW9I/8A4/8K28jOMjNBZcZyMUAYn/AAh/hT/oW9I/8A4/8KP+EP8ACn/Qt6R/4Bx/4VthlPRgfxpcjHUUAYf/AAh/hT/oW9I/8A4/8KP+EP8ACn/Qt6R/4Bx/4VuA5GRzSblzjcM/WgDE/wCEP8Kf9C3pH/gHH/hR/wAIf4U/6FvSP/AOP/CtzIzjIz6UmRnGRn0oAxP+EP8ACn/Qt6R/4Bx/4Uf8If4U/wChb0j/AMA4/wDCtzI9aTIzjIz6UAYn/CH+FP8AoW9I/wDAOP8Awo/4Q/wp/wBC3pH/AIBx/wCFbYZScAjP1o3DOMjNAGJ/wh/hT/oW9I/8A4/8KP8AhD/Cn/Qt6R/4Bx/4VthlPRgfxpQQRwQaAMP/AIQ/wp/0Lekf+Acf+FH/AAh/hT/oW9I/8A4/8K2wynow/OlNAGH/AMIf4U/6FvSP/AOP/Cj/AIQ/wp/0Lekf+Acf+FblMeTbEzqN+0E4Hf2oAxv+EP8ACn/Qt6R/4Bx/4Uf8If4U/wChb0j/AMA4/wDCofAviafxPZT3M/hzWNDMTRr5WpW5hdyY1ZtoPUKzFM9CVJHFdFQBh/8ACH+FP+hb0j/wDj/wo/4Q/wAKf9C3pH/gHH/hW5RQBw/wZhhttB1q3t4khhj8R6oscaKFVVF3JgADoK7iuL+EX/II17/sZdV/9K5K7SgAooooAKKKKAOL8cf8lD+H/wD2ELz/ANIZq7SuL8cf8lD+H/8A2ELz/wBIZq7SgAr5i0/Q4NUuPj1ey32rW72d1cskdrfSwxSYt3OJEUgSDjGGB44r6dpNq8/KOevHWgD5Yu1v2+HPwhW+Gm/8Ir/Zjf2h/apcWPneUfK84ryBnOO27FT+KLW4n+Ffw0sNY1Aa5BJ40toVkktZYlltyXAQrKAzLtJGTwRX1AVUrtKjHpigquB8o46cUAfMWkWeqabp/wAebHwRa/ZLqC+gSygtE2CNNh3iNV6fLuwB3ro/hsLtfEvir/hAQP7BPhqMw+Vny/7V2nOM8b/73vivegoGcAc9eOtAUL90AfSgD5w8Dt4TPw8m85rk+PP+Ee1Aax5XmZEnltu+1Y+UHps3/hWd8BS51f4Xf8I60rS/2Hdf8JFgtxFkeTuzxjfnb264719Ja/pkWr6FqOlO5hW+tZbd5EA3KHUqSPcZrP8Ah54Yt/BvgvSvDFtdS3cWnW4gSeVQHcAk5IHHegD5z8Nx683j7zNS1TT9O8Vp4nYvuguJdQnsyMCLagIFuVOdx4DAZrM/aG1Pwn4i8U+PdSj1TTLqew8P2+n6evnKzPc/adzmLnl1XcpK9ASK+ptd8S+GdBnij1vXNL02abiNbq5SJn+m4jNS+G9H0zRdGt9O0uPFnFuaLLlz87Fydx68sTQB4VrN7ol94n8NXPjG7t7jwHJ4TAs5TJuga/BQMFK8GUKCFxzkHHNR+OfDPg+6+J3wk+yaEk1lq73v2v7fbEzXiJAmzz/MG5yO2/mve/D+i6foWkQ6Vp8RS1hZ2RXYuQXcueT7sa0NoyDgZHT2oA+NvidFZReP/ilCiaHHcRTactikpK36gRoCLED+MDGQO22u7+MSX0nivw4mtTWcPhw+GyLeXXfM8tL7jLHZybgLtIHru719GlEJyUUn1xSsqt95QfqKAPm3xL/wkC6h8C1GoRajrAmvQlzewTQpKRGu1nRgJB8uOo689K4m/N5/wpPWvM8r7Z/wtE7tpby/M3LnHfZn8cV9kbVyOBx046UbVxjaMZz070AfOGkHxf8A8Jt8bvsn2b/hJf7PsPKFjv8AL3+Q2Nm75s7f1q98HxcDxnD/AMIiG/sxvCcJ1nbu2nVvmzuz/wAtf73fpX0CAMk4GT1NAVV+6oH0FAHy78GI9X/4TDw7Ldarp1n4jF3drr1tHBcSX10pc8XRA2IBwUY4GD65r1P9pO1ng8E2viuxQG98NX0eoo3pGp/eD8RXp4VQdwUA+uK5v4g+GbvxZo50ePXrjS7OdWjvFhgR2njYfd3Nynfkc80AeOeFPCD/ABc8BeK/EbXJsZ/EOtrd2ErAnbFatthV++PlOcUaLeavp/xY+L17q1kL7UINDsJJLbS5JEEpEPCxsfmBIxXuvhXQ9P8ADPh2x0HS4vLs7KIRRAnJwOpJ7knJP1rS2rknAyevFAHzH8Lb9W+NvhubRpbC2j1nwxNd31npsIigS4ySEbH33U8FjznIrX+Elr4T1KKysPHEE1149nvLyLVINkju6mRsLcqODDs27d/y+lfQoVQchQD9KAq7t20Z9cUAfLXh7QNEtvAnxzvLfSLKK5sNQ1S0s5lgAe3g8r/VocZVPYcUfCptSm+L3wwvLwyIsvg6SO2gbpGkUflhv+Bld/8AwKvqXauD8o568daAq5B2jI6cUAfLHwrj1v8A4TXRJdR1XTrHxUuszjWIRBcS6hdQl2yk+0FUi28ozfL0r0r9r/8A5IVqmCR/pVp0/wCu6V67tXdu2jPriuW+Kvgu2+IHgu58MXl9PYwzyxSGaFQzAo4cDB45xigDzHwcdW/4S/4jnwOZW0n+yo/sJJYj+0/K+bOed+fvd81j/B+5Fh4u8N32nzrbWkPhySXxnNKxVUulGd05bgSAg5J7V9HooVQoqlruk2WtaJf6PfxlrS/t5Le4VGKlkdSrAEcjgnmgD49uNS8JzeMbDxauq6YLm9+I6XUkjTKJILFSfmbusROGyeO9N+JB1CfSPjPDbmSOzg8Sw3U0g6S5cRrF+bB+P7tfYWs6Pp+r6FeaLfQ77O8tntZlU7SY3UqQCOQcHrV1Io0jEaqNoAHPtQB4F448K+Grr9oz4f21zoGmzQapp9/NqCPbKVupFhyryDGHYHoTXL+OItZPxL8UrqGpadpOqR39sfDtxcQTy3aQBhhbWOIHcp+64A6E19T4GQcDI6GgqpO4qCfXFAHzd410Oz8Q/FL4i6teWNpqtnpngsxCd0Ei298qFsDP3ZAAT6isicag3wx+EAvf7PPhc2D/ANpf2qXFl5vlnyvOK8gZzjPG7FfVG1eflHPXjrQVXbt2jHpigD5a8Zzapp/wa8Azz37a7JbeM7d7RxbywebGvmFIwJQGI4wG6EYrt/2cILy1+I3xVgv7h7i5XVbYySN1JMbn9M4/Cvbiq4A2jA6cUAAEkAAnrQB8s/HsWbfHTXhef8I7/wAicPI/tliF83e23yP+m/Xb+Ne8fBbzP+FU+G/O/tHzPsKbvt+fPz/t5/zjFdcyIxyyqT7iloAKwPFv/IQ8Of8AYWH/AKTzVv1geLf+Qh4c/wCwsP8A0nmoA36KKKAPKJNC+Kx+Pq6wutqPBPlAG2875duzBTy/7+/5t+OnGa9XoooA5P4rnSl8HyyalqUGmSxypJYXLyKjrdDJRYy38bYKcckMQOtY9l4Uv7zwRpF8u6LXxfpr0yXQ2mS5ZW/cynG7CK4iBPIESA9K9DIDfeAP1paAPELi/kn0Xxpca5oK2nn+JoVubW/ula0tl+wW3z3bRna0HALDJGWUHpWXolyZvCd/b3kdjb+HbXxdbxXdvbRPFp0Wnm0id/lkAAt2ZvMJI2sX3Dhga+giqkEEDB68daNq4I2jB7YoA8Y+IOj+AtS+Dev3Ph/TbK70+y3PYSJFvtoHPlhzaH7qqTnd5fG/fnndTfFelvZ/EK/8G+FbKXRbO98JoDeafH5cenotxcMxULwsjlzt7ZDZr2kKu3btGPTFLgZzjmgD5yvsNpfg3+1z4VXSj4O0/wCyHxKW8gXW1t32f1m27M4+bGyvb/Dcd3D8PtNhv7qe7u00qJZ550dJJZBENzur/MGJySG5BPPNbpVSACoIHTjpTbiMTQSREkB1KkjtkUAeDfCL+y/L8Cf8I2ZzqR0Rv7fzu+1Y+zL5Hn5+byt2fJz8u3GzirHgW90DTb7wlqFvdafa6nb6bLL42mR1WaOUW4LNfEchhNv/ANZ/Hu75r2Hwro8Xh/wzpehwytOmnWUNosrgBnEaBQTjucU/xBo9hruiXuj6jEXtL6FoZ1RijMrDB5HIoA8H8Cap4Ik+IfhfWNP1HQDqmrazrE8ksU8f2l4bgyNbpLzuDEMgCNyDxjPFPzqmo3EZ/wBOsNN0f4jsuOQmpPLqJ/Axpv8ArvU9q901nRdP1eK2jvYSy213DeRbWK4licMh46gEdO9aGB6DrmgDxGbwppul3PxTn8JeH7a01ixtETSX0+1CzwO9iDiEqMqWY5+XqTUvwx1DQtE1rUtYOu+CdO0GOyWO4XQmZLIXDSgK8shwglIIUKTuwfSvasc03YmNuxcemKAPnbw5oF34f0NodD0ebS/EM/w4lkkS1gMV1JebhhiANxl3Hg9c0+CG2/4RLx1PpF54SFh/wit4k1t4ZSQ2xn2EiSZ8bRLtyACd2CT0r6IxznvSBVAICgA9cCgDyXwAdUvPi7b69qn221bVPCxli0y4yPsCLPGApB6SEHL9sjis343/ANlf8LP0f+2P+EN8n+xLjZ/wkxxb7vPi+5/t4/TNezXl1aWcaS3dxDbo8iQq0jhQXdgqKCe5YgAdyQKSyubLUrOG9s54Lu2mUNFNEwdHU9wRwRQBj/Df7R/wgei/av7S8/7Im/8AtH/j5zj/AJae9eUfDrw/odjY/CjWrLR7G21O8u5xc3ccCrNMDZXRO9gMtkgHn0Fe70mBxwOOlAHgfwe/sjb4EOjGU6750/8AbO/d9p+xeRcbd275vsvneVs/g3bdvNXPh7/Zv9q+DzZ/Zv8AhMDeTf8ACUeVt+3eT5E//H3j59vmeR9/+Ly/avWfBmgw+GfDNhocE73CWcXlrLIoDMMk84+ta4VQxYKAT1OKAPAfhTFdyeLtEe4u/DsGuR3E7awlqkjaxNH5coCXuPupuMTZfjcsYHJWtH4U6bp+seH9E07xvZQX1jNFL/YtvPGHs5HEshfIbg3IUE8/wB9nHmV7aFUMWCgE9TijA44HHSgDwHwvo66Z4F+Hl14W03SLTVrzxBIXkmiKJMVt74DzCg3NhcgenHarUPm/2fff8Jd/Z/8AZ3/CdS/2/gn7D5H2H5fM8z/ln5nk/e437favdMDjgcdKCqkEFQQevFAHmPw9/t77Je/8Id/Yh8O/23L9k88v5P2Py4Nv2Xy/l2bvO9t341ynirw/odzpfjzxBcaPZS6vb+LLZIL14FM0a5suFfGQPmbp6n1r3oAAYAAHtSYHPA5oA8P8Wf2f/bHiM3H2b/hN/wC3IP7A8zb9v+x4t8/Z8/P5X/Hznbx/rf8Aaq8n/CP/APC1dL/4R82n2/7Y/wDaXkE/2z0k3fag/wA32T/VYz/0xx8u2vYiq7t20Z9cUBV3btoz64oA8E8NHxJ/Z/gn7T/ZX9if8JfdeR5Zk+1bvMvfvZ+XGd3T2qNL6NPifos2n2GnWN3Pr5tr98SSause2XCXcvIWOTYrRox5RU2g7OPf8D0FG1c52jPrigD5z+Gf2H/hLbH7H/YH9o/2/e/af7KIOr+X9pnz9rB/5d/u7v8AtlVy5u4f+FlaU9np2mWl1ceIPsuoFlkl1YQnzRsu5OVWGQIGjRj80YQKDt4+gAqg7goB9cUbVznaM+uKAPDLvwrp2k6P8ULnwjoFpZataXqW1hJZWwSSKJrS0dkQqMqhJYkD1ap/Al9ouj2/iK/TXPBtloktlFbxRaCxSw+1MZOd5whnYGNdoO7aqcYIr23A5469absTG3YuOuMUAfNd5odr4b8D65bW2lQaTct8PtMmvYxD5RNx5kodpQOd2R8xPPFdZ4s8X3viL4W+NLSSbRdSFvp3mJqOizNLZ7mOPJZic+aMBiB/C6nvXtJUHOQDn2oCqAQFAB7YoA8R8UHxt/bvjH7X9lGs/wDCJQ/Y/wCxjKTj7RN03fNuznp2rP8AFZ8Op4e8dt4DGnt4aXwuWkGkbDam83vuH7v5fN8vy/fbt7Yr3/AznHNIFUAgKAD2xQB5Z4BGqXHxiv8AWtWa7hm1bw5bXSafNkf2ennOFiwej4ALjpvLY4r1SjHOe9FABRRRQBxfwi/5BGvf9jLqv/pXJXaVxfwi/wCQRr3/AGMuq/8ApXJXaUAFFFFABRRRQBxfjj/kofw//wCwhef+kM1dpXF+OP8Akofw/wD+whef+kM1dpQAUUUUAFFFFABRRRQAV4TZfFbxHNc2fiVvK/sO68Ut4dGmfZ/3icHE+/rnI6dMGvdq5OL4d+FYvEg15LFxOLg3Sw+afIWcrtMoj+6HwcbutAHkWveNPFGieIfiTrUD2otPDGo2jPBLah5L2CbaojDHlQvzkY6kmt7xV468YyfEq/0TQ9QtLHT4fB39uIk1qHdZQ/TPuMDB6cnrXfeIfh34X13XhrN/aTGdvL+0RxzMkN1sOU85BxJtPIz0rkPEXw3uvEHx0utZ1KzkXw3L4ZWwE8F0I3Ewm3FAFO4AoSCcYIJFACr8RbzWvAfg7ULXUP7I1PxLGwgt4bUXFxLKo5CI3yhBglmbGMrTfhr4w8beNfhhqV5BNY2etWGrz2EtxJbmT93Fjc6xoCGkwcBRwTXa6v4B8M6lBosT2b2p0M5057SUwvACu0gFexHBHeqFh8LPB9l4Tu/DMFrdCwub9tRYm5cypcEg+Yj5ypGBjHSgDg7L4r+IY/g1H4iuFtrjVLnXv7HtpRHt2hpNqyTRj/VuBklDjHHrS678R/Fej+DPiXZveQXGueEPJMGom1CxzCVVYZT7uRkg/ga9Hs/h74VtfCE3hZNO36dPMbiXzHLSPMSCZS5535AO7rxUUnw28LSeEdW8MTW9zLZ6uc38r3DGe4PGC0n3icKB9BQBwfwq8f8AijVPGMmlapqa3dj/AMI/HqTy3+nGwkimbPCIQDJDgH5wCPeqmn/EzxFL438Jw2uqf2noXii4ubWKc2SRRI8a8vAfvyKG7sMGvRvDXw38NaDqLajCt/fXf2Eaek1/dvcNHbf88kLfdX2FUtM+Efg3TdR0W+tYL5W0S4ln06M3jmOAyfeVVzjbyTjpyaAOX8F6943n+KHjDQdU8WC80/wrHbTFV0yGN7wSws7KxH3cEcFaofC34m+MvEmr6HqEum6le6Rrcs6TRx6NLHBpaq5Ebfadu2QHBDc/KRivVtJ8I6LpfinXPEtrDL/aGuCFb4vKWRxEu1MKeF4POOtZelfDPwrpmsLqdpBdq0TyyWsBuXMFo8n32hjztQnrkUAeM6z8TPiJB4c8QeJIPEVuiad4zbQorM6dEUMHmABi/wB7dg4/Cu4HxVfRfi9430bxNcTroGkQWT2r2+nSSi38yINI0siKdqkkYLYHWuqvfhb4RvPCCeF7i1unsRfjUHf7S3nTXAff5jydWJJ5z1qPXvhR4V1rX9W1q7bVUn1lI49Sihv5I4bpI1CqroDgjA6e59aAOb8ZfEq/0j4w6PpFrNLdeHr7w3JqASzsHupXl3NsceWC2zAHbHrWH4Y+KPirUvhd4BmmuIP7e8V6nLYtfLbDy4Asrru2dCdoAA716o3gPw3/AMJPYeIktZY72w0s6VbBJSI0tj/Dt6Z96qWPwz8J2Xgix8H29pcLp2nymazb7QxngkLl96yfeByx5oA8w8VfFfxZp/wi13UrWaBdc0HxINGmujbAx3KrLtLhDwCynt0Nbuj/ABQ1LXPjronhnT5IV0O40iaa5j8sMxuU+8A/UbGypHqprsdU+GXhHUfBn/CJXFlN/Zpulu5Nk7LLLMH372ccsS3Jz1p+lfDfwrpniy28UWdrcJqVstysbGdioFxK0smV6H5nbHoOKAMH43+JvEeh634H0nw9qUen/wBvawLG5ma2WYqhXqobjINee6v8UPHmlfDvx9enV7W51Lw/4oTSbW5ayRQ0W9FJZBxk5P0zXuXinwjoviXUtE1DVYpnuNEvBe2RSUoFlAxlgPvD2NecfGT4VNdfDjxJpvgnT3n1PXtZh1S6jlugA8nmqzkFyAowOlAFzT/iFrWk+JfHmia8seov4d05NUikt4tgZGj3eVgdcHgHqRVX4c+P/Et14s8NaXr08F7F4o0M6vb+TbiP7EQMmMkfeGD1POa9B8PeC/D+htqT2dmXk1I/6U9w5lZ1xgR5PRAOAvQCoPCngHw14Zvze6Xay+cIfs8JmmaT7PDnPlx5+4nsKAPH/DHxV8aX3gz4canc31q1zrvittM1BhaqA9uJGXao/hOAORV/WPin4wk8Z+Ik0LT9SvbfQNUjsf7KtNHkuftaZHmyNOqkRkDJVc84re1X4EeG08NDT/D+oa1ZXVi0l1o3mapMYbO8IJWYLnsxyfxrqdW+GnhbVdYk1S8t7nzLho5LyCK4ZLe7dMFXljHDkEDk0AYOueKPFWtfFLUPA/hi9t9Hl0zSU1Bp7i2EouHcgLGQfurzyRzUWpeJvGer/Ee58B6Lf2OlX2maNHqFxctb+bFcTMQBGA3Kpk8kc11ni3wB4d8TXq3uoRXUNx5Jt5ZLS4aFp4T1ikK/fQ/3TUPiD4b+FdZ+zebbXFobe1+x5srhoDJb4wYXK/eT/ZNAHAfED4ieMrPxtP4U0lZlv9M0VdQlWx0mS9F9cHG2HCqTFGTxvOMZFeueFNRudX8Nadql5p8+nXNzbpJLazoUkhYjlWB5BHvWDr3w28K6x9lMltc2Zt7X7EGsrhoDJb4wYXK/eT2NdTplja6bp8Gn2MKwW1vGI4o16Ko6CgCxRRRQAUUUUAFFFFABWB4t/wCQh4c/7Cw/9J5q36wPFv8AyEPDn/YWH/pPNQBv0UUUAFFFFAHIfE/UNYs7bQrTRNSGmz6lrEVk9x5CzFI2jkY4VuM5QVy0vjTXrT4XaRfXN5JNqV9rU+lSXttYebKirPOglS3QHe2Il+UA9Se1dH4j8Cv4g8cDXb7W9Vtba309LexisL6S3aKQu5nY7eDvXyR/wCofDvw7ttP0PVNBvL68udPfU2vtLkN07XNlujXcVlPzK5lMzZH/AD0PqaAMR/F/ie3+H+pahctfW8VjqK276ve6U1vObQxozXK2rKCxWRzGFAO7bnrxWNP4o8aSeBPFOrWfiq6jn0DUfKje80JLeWeNoLdgskLgFMNI+DgEgg16Za+C9Fgs7S3Y3lw9tfpqH2ie5Z5pp1XarSOeXwuF57Ko7CpNQ8IaLfWOuWdxFMYdcnWe+AlILOsccY2n+H5Yk6eh9aAOF8WeIvE2ja7D4Z/t3Vprm101L+S8sPDxvHu2eaVRG8caMIgBGoDcbsn0q94m13xZdp4Ot7O9Phu81XTbi8v4zaLM8UkcMb+ViTphnYHvxXV+JfCOm67ex301zqNjcrGInlsLtrd5owSRHIV++oLMQD03N60W3g/RbfU2v1jnYrbC1toXlJhs4tgQrAnSPcqjO3rgUAcV4d+I15HfaIuuR391DfeE7DU3FhpctwVuJS/mO3lK2xcAYzgcGtLW/Hy6b42e0Q3moaTPoEV/aNpmnS3uXaWQby0SthCoXBPB5wa0Lj4b6E7ae1te63YGw02HTI/seoyQ77eLOxXwfmxk8n1NbVn4Z0ez1AXtnai3YadHpiRxHbGlvGWKIqjgY3Hp2xQBweieIvFXia20CzttbTSbl/C9prV3dR2kcpuJJchk2Nwq5XOR647VY0vxJ4k8ZT6Fa6ZqUfh57vw7ba3PJHbrc7mmJBiw44UYznqa6G4+H+hvYaXZ2s+p6d/ZtnHYwzWV68MzwRjCxyOvLqOuD3JPeptW8D6JepZLbG90c2UC2sL6Xctat5C/dhJTGUHZegoA5vxQ/jqPxh4a0+HxZDpyawsi3EEGnxzJA8UG9vLdxuYMwP3ugNZE/wARfED3VnY6d9lunTxjJpmqzbMfY7T7a0USehkZdoxndtO/GOa9K/4RvSFutFuIrUQf2KjpYRxHakStH5ZXaOCNvA9KoQeBPDNvHcLBYmNrnWBrU8iuQ8t0JfMDMepAIAA6YAFAEvxL1S90P4eeIdZ06RY7yy02e4gZlDBXVCVJB68jpXI2vifxH4f0r4gyarqUevS+G7dLm1eS3W335tfN2ME7Z79a6P4g+Ep/Fl1okL6ndWem2d01zdx21w8MkrKpMJDL/dk2tz6Vn6H8O4dL8TarcPqF5qejavp32e/tNSunuWnlBwGO/jHl/JQBleFNU8Ya3fXuiw6xraRNarcx6xf+GzZmCTzFBgWORFWTK5OeSKxrPxd4tt/AfhS+1DXrq5u/FDK/2iz0YTy2Si3aUrHBGpMmSmCSOASe1emeGvCun6FdTXkd1qV/dyr5f2jULt7iREznYrNyq5GcDvUEngjQz4Z0zQIftlrDpaKljcQXDJc24C7fllHzAlSVPqCRQBwOp+J5L7QvDtp4308SaVfavdWV1FqOmMkl/HDDI9u4gZQyyPJHGVRVyTgAc4rqPgbf6ne+DZ4dV0yy0qaw1G5sUsLMKIrWOJ9qRrt4OBjmtQeBPDbRaPHcWbXR0i8N/bvPIXZ7kqQZpCfvvli2487sHtWvoej2OjJeJYo6i8vJbybc5bMshyxGegz2oA0KKKKACiiigAooooAKKKKACiiigAooooAKKKKACiiigAooooAKKKKACiiigAooooAKKKKAOL+EX/II17/sZdV/9K5K7SuL+EX/ACCNe/7GXVf/AErkrtKACiiigAooooA4vxx/yUP4f/8AYQvP/SGau0ri/HH/ACUP4f8A/YQvP/SGau0oAKKKKACiiigAooooAKKKKACiiigAooooAKKKKACiiigAooooAKKKKACiiigAooooAKKKKACiiigAooooAKKKKACiiigAooooAKKKKACiiigArA8W/wDIQ8Of9hYf+k81b9YHi3/kIeHP+wsP/SeagDfooooA5lvH3hFfHA8EtrUA14puFrhvTO3djbuxztznHOK6auPb4a+EG+Io8fNpudcC483edm7bt37em7bxn0rsKAOU8fX15od5pHiJbmQaXazNb6lDuxGIpioExAyWZGVVAA/5ase1Zdh4pk/4SCXWp3upNL1LVY9A0uCNh5ZaLzfMuGDYKkyiWIjHIhQjINdP4xttXvtCmsdGSwaa5/cym8kdFWJgQzLtUksM8A4B9RTbPw3YJ4NtPC94v220t7OK1ZpBgybFAD+zZGc9jQBUn8Wp/wATmKy0fUb670y/SwFvAgJnlaCOYENnai7ZACzlQCDzyM1D48to9Hlmn0m9h1aK+TTm0otGZftToJI4vMDeV80bK27ftGcEg5FYb/DjU4NC17TrfVm1Bb7V0v0j1K4eT7ZEttFEYLmTaW2lkJ4BwAo9aq6J8MtU0nRbyO1m0eK6Gvxa3Y20EbRWyskCR+S3BIXcG+YAkjBIySAAb3iDx9e6L4Zl1u68F63i0dlv4PMgVrYYUqwYuElBDDmMtg5BwQQJbj4gWWmQajJ4i0u90VtN0kareJKUmMcRklQD90zAt+6zxnhh3yAniDQPE/iP4e6xo+rXemRalqK7Ykg3m3twNuF3kBnztLZKjBbHQA1D4g8C3GsfEpfFE2oILCPSBZrYMu5ZbgSSMkr54+Tf8vU5ZvagCU+P1uLPS5NH8P6jqlxe6ZDqkttFJDG1rbSg7GcyOqschhhSx+XpgjPUadqlnqWhW2tWMhnsrq2W6gfaVLxsoZTg4IyCODivL9R+Fd1Ja+Hnk03w5rl1p+g2ukTx6m0iwx+SDmWIqpJLFiMHHAHPWvSrOxXS/CkOmqYitpYrADFEIkwibflQcKOOAOnSgDnPCPxFsfEB0yRtI1PTbbV7T7Tp013GF+0bUDyKFBLLtB+8wCt1QsCCZ/Dnjq31jUbG3k0m9sbXVomm0e7maNkv4wu/cqoxaP5CGxIFPOOvFcp8JfDuuaj4Z8Danq19ZPY6ZocZsXhUiaUT2yqVkXG1QgwAQSWxkgU6Xw/4s8M6JYX/ANmsNRTwbpc0WjQWjyvPqB8nyl81dnyEhVOELckigDodG+ISaj4si0M+HtSt4Li9vbK3v5JYTFLJalhJ8quXAyhwSopbz4laFZjTkuIbtJ9S1+XQrWLYCXmjmaJnyDgINpbk5x2zxXH2nh/x9oGreFL6+0/Q72O01eVr1rCe4eSWS9YiefaYwEVWdnxnAHGeM1q2Xwxv4J768m1SC5ubnxSmrw+Yp22tqt355gQ4zluWPbcx5xzQBp2PxHk+2aymseE9V0e00OIy6ndzT28qW48rzR8sUjM+Vx90H3ra8N+KJNS1abR9U0S90TUkg+0x21zJFKZYd23zA0TMo+bjBIPtis7UvBM2p/8ACd211epDbeJ4UhjeJdzwqLYQsSDwTkEisnwn4M1zw39u1LSPDvgvTdSliWCKG1aURyJvBLSSmPeMDOECkZ5JoAseG/ipp+pW0t7qWh6lotiuitraXFw0UgktQcFgsTMwPOcEA1dk+IC2Nhq82ueH9R0q603TJdUFpJJDK9xbxj5mRo3ZQc4GGIPPTHNZS/C9105dF/tYfYB4Rfw8Z/L/AH25iP3u37uMDpnrVOw+Gd2nh7xNZx6P4U0O61TSJ9Nh/s1ZHDeYpAeSRlDAA/wgH1zmgC98N9SOm+N9R8E3/izVfEmqRadBfO91brGlrFwiLkH5nbO4sM9Oea6DxP4tutL8R22gaZ4Z1DW72eze8K208EQjjV1Q5Mrrk5YdM1Q8IeB7jw/4i07UDqCXot9GeyuriRcT3dy8qSNO+OCW2nPPU1n/ABO8C3/iTxbp+tQaT4c1eC2sJbVrbV5JUCs0iMHXYjdlI59aAO00vW7bV/DEWv6LHJfwXFsZ7aNcRvNxkKN+ACTxzge9cdB8USulalqupeD9bsLLTr1LCZ98E7mdp44SipE7MxBkB4ByAQMnAPZ+GNOuNI8PWOmXWoS6hNbQrG9zKAGlI7kCvO/G2gX+j+A9Xi+3QxT6j4us7y2njj8zyBLqFvsJVsBip5x0PTNAHTR+PIF07Up77RtQsrrTJbcXlm+xnhhmfas7MrFAgXc7c5VUYsBVy68YWMMHiS6S3uJ7XQLX7RNcRbWjmIjd2jRs4LqFGQcY3r61ijQ47XT/ABXq/j/UtLsYNbtY7K9MV0Y7eKFVeMN5sgUqzCX8DgAmuXtrDxNN8JdN0rStLQal4tu5Bqz3iypHBG8TmRiFUmMOkSxqcYBkB69QDtPDfj6DUYNam1bRr7Qho9nFfXAuXjlzBIjuHHks+eI246+1Nt/H8a219Lqug6hpbQaZNqltHLJFIbu2iCl3QxuwXG+Phyp+cccHHN6V4d8US+J/EOi69Zafa2HiHw59lW606SWZbUwfulVmkRQWZbhmA/6Zn3rRPg3xNqdvef2xNpNtNFoF3oth9klkkV1nEf7yXcgKkGJOFz95ueBQBoWPxBU2Nzcav4d1HSJU0qbVbaCaWGRrq3iVTIVMbsqkb4xhiCd/GcHG1rHie10zwlB4kmtp3t5vs2IlxvHnyIi5yccGQE89jXCeFvhrq2n6Nqln9m0DRDdaLNpwi0p5HiupXQBZ5t6KQU2nGM8SPntVPSfhXrUOiPYrB4e0T93axvDpskrRXjRXEEvmzbkBDqsLquM/65smgDu7/wAbWNnrE2iy2dydUW7gt4LUbc3AmWRkkVs7VG2Cc4Yg/ujxll3dTXFap4Y1668W/wDCTRalBHcWs8Udnbbm8s2oDiVXbblWcurEAEZt4ueTXQWWo303irUtLl0947K1tbaaG7IO2Z5GlDoOMfKI0PBP3xnHGQDO8QeLJNP1l9K03QdQ1q4t4Y7i+Fq0am1icsEYh2UyZ8uT5U3N8nTkZz/EXj6bTtSu7TTvCmrautnpsWpXUsUkMHlRSebtBWZ0bd+5fIxkdDzU2uaL4mt/Fl1rvhmXS2bUrSCzuhfO6/Z1haUq8YVTvJ85sq2B8i88nBceFtSm1PxFeSX1vKdV0G301HKlT5sf2nc7AcBT5y8DPQ+1AEd54/iENtJpmhahqe7TodTvFikijNnbShijt5jLvzsk4TcfkPHIy3UfiLZRah9j0zRtU1Y/2Zb6t5tvGqRi1lMg3lpCoUqI87DhmB+UHDYzX8F+JLC2iTSJtJne70G00XUftUkiCJYBIPMi2qdxPnPw2PurzycZX9g65beN7/w/4fvbKRIPCWmafcLeqUEkfmXaeaGUEh1AJC4w27kjAoA6S5+IFx/b2mabpvhHVNRt9Wg+1WF7FcW6RzwBY2eTa8iuu3zV4ZQTzgGnt8StCV/D0LxXS3Gv6pc6bZw7BndbyPHJIx6Bcpnrkhhx1xZsfCU1jq/hGaC6SS10DSp9PcuCJJS6wKrADj/lic/UVzOgfC++01LaebU7e7vF8TvqzO6n9zaeZM620ZxnAMrPzgbnf2oA3NH+IUd9fQC58P6jYaZdahNptpqMssLRzXEcrx7QiOZF3NG+CygcckZFXYvG1hJpWnaiLO6Ed/rMmkRqduVkSaWIuefu5iJ9cEcVyHhH4aatpPihdQkh0GzCanc3r6lZPIb26jkmeQQSKyBQpDgEhj9wYqey+E1nayaXqcdrpa63beIpdUuL5VbfJA9xNIEBx97ZIi+nymgDutC8QW+r6DcaxDbzRxQz3UJR8bibeaSJiMHGCYyR7EViSfEbRbbSdN1bUYbqystR0YatbyOofKBA7xkISQyqyE54O7gnBrlNB+GOsWOvT3Zg0CzL6hd3banaSSm8uY5ZpJBBKrJtCEOFbBP3BitiXwDrN14Y8O6DNrUdnHoujxQRy22WZr1Y1QTAMBgJtyp6ks2QMcgHoFjLNPZQTXFs9rNJGrSQOys0TEZKkqSCQeMgkccGpqwptU1i31jw/p02lpIL6GU39xAXaK1kRFIAJXkMxIBbBOOlbtABRRRQAUUUUAcX8Iv+QRr3/Yy6r/6VyV2lcX8Iv+QRr3/Yy6r/AOlcldpQAUUUUAFFFFAHF+OP+Sh/D/8A7CF5/wCkM1dpXF+OP+Sh/D//ALCF5/6QzV2lABRRRQAUUUUAFFFFABRRRQAUUUUAFFFFABRRRQAUUUUAFFFFABRRRQAUUUUAFFFFABRRRQAUUUUAFFFFABRRRQAUUUUAFFFFABRRRQAUUUUAFYHi3/kIeHP+wsP/AEnmrfrA8W/8hDw5/wBhYf8ApPNQBv0UUUAFFFFAEUl1bR3UVpJcQpcTKzRRM4Duq43FR1IG5c46ZHrVe21bSrky/Z9TspvJQvL5c6tsUMyFjg8ANG65PdGHUGuF+Keka1qnjPw4dHWXEen6itwVBVZFY237nzQP3TOFOG/2SOhJGT46tJXs9Bu/DMcmhDVoD4feCSIwyI+8NEsgx9yPZdDIyD5uV3Bs0Aej6p4m8N6VaWt5qniDSbG2u13W01zeRxpMMA5RmIDDBB49RV211CwupFjtb22ndoUuFWOVWJifOyQAH7pwcHocGvPfE+mwX3izT9P0nSZTZeH9GvraZDZukMXmxQiBIiyhZOEYfuy23GDjNchaSa9oOo6BNb3Gp6S58GaXbsF8Oz3wmmjabMLFB+5Ybhnd/e9qAPX9R8YeEtN1F9N1HxRolneoVV7ee/ijlUsAVBUtkZBGPXIrQ/tPTfKjl/tC08uSc2yN5y4aYMVMYOeXDKw29cgjtXF39jeX/jzwNqeoaGsFwdPvG1BVQSpbzNHB8jSAYOCGAPfbxWdZaJN/wtuTRWeE6RZzNr0Vnj92hmVUQqMf6wXEVzKe377IOSQAD0CHXNEm1GPTYdY0+S9kWRkt0uUMrKjlHIUHJCspU+hBB5FS/wBp6aYUl/tC0MTzm2V/OXa0wYoYwc8vuBXb1yCK8V8LW6XYt9P03QryHUv+E3utRuLsQHyri3jvpg8nnD5VwAE8tirHbkKQQTLBoHixbfTJ3u5m01fHM0/9mf2WRJGh1CZhKZc52YO/O3GGHOOaAPXo9c0H+2j4fj1fTf7UjTcbBblPPVcA58vO4DBB6dCKuXt1a2NpLeXtxDbW0KF5ZpnCIijqWY8AD1NeRxWd0ZrTw6um3w1uHxdJqcshtJBF9jN7JMG+07fLP7p1+QPu/hxkEC58UrjUNK+Hl/4a8Ra1Nrmp+IRJZ2Js9HceWpT53eOLexRBlmIBOOADQB6NomuaLrkElxomsafqcMbbHks7lJlVsZwSpIBx2o0PXNE12CSfQ9Y0/VIon2SPZ3KTKjYzglScHBBxXkQuI/EcXxU0Xw7Z30V/qlnHPp9vNYy2TSp9lSHcvmqmP3isufUVb8RWd14tk8U3XhPTb5LefwtLpsQmtJLAvds7MFCzKhPykfOBjtnNAHpmn+JvDeo6fdajp/iDSbyytM/abiC8jkjhwMnewOF4557Vbu9T02zaVbvULS3MUBuZBLMqlIR1kOTwg/vdK5fSG8L+K5r+K38NXLWstkbS6nvNNktElRjzBslCuwwc5Cle27PFcFbaVrWpfC7x1falI+sawmjz6HE6qZJnkt4TFOFwMlZJ0LgdTkZAPFAHqsPjDwlPplxqkPinQ5bC2dUnuk1CIxRM2NoZw2FJyMAnnNS33ibw3YaZbapfeINJtbC7ANtdTXkaRTZGRscnDZHPB6VzPju0i0/U/CusNpsjaVp91NJqC2to0xAe2eNCYY1LP87KOFOOpwBmuC1my1S2stB1NY76wtpPE+pX0M/9iy3zQ200U3lFrZRvXcGUYYAqTyBQB7db6pplxFZTW+o2csd8M2bpOrC4G0tmMg/P8oJ4zwCaW81LTrNpFvNQtLdooGuZBLMqFIV+9IcnhBnlugrxK+t9Y07RvCupwjUdOddfvrp79NImvGMctvMFmNqo3wiTcAIz9zdg10nhm71a58Y22v8AiDT7o28Phy8ja6FhIPtMYuImRzDtLI7oC3k4LDGMUAemi8tPtaWf2qD7S8RmSHzBvaMEAuF6lQWAz05HrUN1qGlxahbaXdX1ml7dBmt7aSVRJME5JRCctjqcDiuB+Dml3uiXdzaarpF1ZXE9hbPbtJKZlSFAV8guBt3RlgCSQ0mc7flNVPifpeoN8U/D3iewsLmeTQ9OlmWRImdFR7m3juBgfff7M05VB8xKjAJGKAPRDq2h3SahGdS06dNP/wCP9TOjC2wN370Z+TgZ+bHTNJp+vaDqGmrqWn61pt3YmVYVuYLpHiMhYKEDA43FmUAdckDvXiGn+FvEiaR40uWsLq01fVJ9G1W8fyPMTzUn3zmNOkgWNATECSfu8lsVNrunyXHgPxPqd1/aGuQ6jf6NB5Uuk/2YlwI72MGKOKRgwJ34LuEU5GCQCQAe2WWtaPe6fPqNnq1hc2VuXWa4huEeOMp98MwOBt756d6gg8TeG59El1yDxBpMulRNtkvkvIzAhyBgyA7QckDr3FeZ6lp95q1v4r1PRtJvodNkk0YRQyWzwORaXO+5AiYBjhPQEP0XdUevWsuuW/ifVtI0q+bS7240KK2jksJYGdob3dMfJkVXACspLFcEZ5ODgA9P0zxT4Z1O3luNN8RaRewwukcslvexyLGznaisVJALHgA9TwKmtte0O5sZb621nTprSKb7PJPHco0aS7gvllgcBtxAx1yQK8l+K+meX/wnbHRnmsrmLw/GsSRiNLoi9ffGrHCkkMoPIxuGSKj8YW+o3uheMdW8N+HL+WFo9GhsLCS2e3aW4trtmkj2MAQBujBkAKkZIYhTgA9nkvrKOS4jkvLdHtohNOrSgGKM7sOw/hU7W5PHyn0NY0fjnwTJZSXsfjDw89rG6xvMupQlFdgSqlt2ASFbA74PpXmc3hq9sbnx7cX1jqd1eaxaaRdOYI2Km886YBUxkeXGRDvAJ+UMT97FXrLw7r1tN49i13yNVurjw3aiKa10zyInlC3mY41Gd7AsOeuHUY6UAemaR4h0DWNn9k65pmoby4T7LdpLu2bd+NpOdu9M+m5c9RRf+IvD9hpi6pfa5plrYNIYluprtEiLgkFQ5OM5VhjOeD6V5jf6Prr6j8O7HStJkihn0C6s9UufL2fYY3S0LMQcfvCY9gXryWwdhFUvCPhjVrfwz4J0XR4rnTL2y/tOL7TqFm08MNoLkZV1bGZnxCUY4yolOecEA9gsNY0jUEtXsNUsbtbuN5LYw3COJkQgOyYPzBSwBI6Ej1qezuLO8j+1Wc0FwjFo/NicMCVYqVyPRgwI7EEV47p2iavL8MfDmhR6ddNrSalfzCXyWt1hQS3AaQg4UBxIoVCw/wBYGXIQ16f4E8oeDtJjisprEQ2qQtbTBt8TINrKSwBbDKRuxhvvDIINAG1RRRQAUUUUAFFFFABRRRQAUUUUAFFFFAHF/CL/AJBGvf8AYy6r/wClcldpXF/CL/kEa9/2Muq/+lcldpQAUUUUAFFFFAHF+OP+Sh/D/wD7CF5/6QzV2lcX44/5KH8P/wDsIXn/AKQzV2lABRRRQAUUUUAFFFFABRRRQAUUUUAFFFFABRRRQAUUUUAFFFFABRRRQAUUUUAFFFFABRRRQAUUUUAFFFFABRRRQAUUUUAFFFFABRRRQAUUUUAFYHi3/kIeHP8AsLD/ANJ5q36wPFv/ACEPDn/YWH/pPNQBv0UUUAFFFFABWNqXhyy1HxDZ6xeT3cxswDBaNL/o6SgnE2zH+sAYgNnoa2aKACiiigArH0Tw7ZaXql9qgnu7y+vWw891L5jxxbiywocDEalmIXtuPNbFFAGfoGj2eh2D2Vj5nlPcz3R3tuO+aVpX59NztgdhWhRRQAVVudPsbm/tL+e2jkurPf8AZpWHzRbxtbH1HFWqKAKo0+x/tY6t9mj+3GAW5nx83lBt2zPpkk1aoooAg1G2+26fcWn2i4tvOjaPzoH2SR5GNynsR2NVfDujWWg6YthYhym5pJJJG3STSMcvI57uzEknuTWjRQAUUUUAFFFFABRRRQAVn+IdHs9d03+z77zPJ+0QXHyNtO+GVJU59NyLn1Ga0KKACiiigDO8R6NZ69pTabf+Z5DTQzHy22ndFKsi8/7yDPtWjRRQAUUUUAFFFFABRRRQAUUUUAFFFFABRRRQAUUUUAFFFFABRRRQBxfwi/5BGvf9jLqv/pXJXaVxfwi/5BGvf9jLqv8A6VyV2lABRRRQAUUUUAcj4/0fxBfav4c1jw7Fpk9xpF3NM8N9cvAkiyQSRcMkbnILg9O1R/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1R1SL4oX1xp0zaF4PT7FdfaAP7auTv8A3bpj/j14+/nPtXoF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G/bPil/0Lvg7/AMHlz/8AItH2z4pf9C74O/8AB5c//ItdlRQBxv2z4pf9C74O/wDB5c//ACLR9s+KX/Qu+Dv/AAeXP/yLXZUUAcb9s+KX/Qu+Dv8AweXP/wAi0fbPil/0Lvg7/wAHlz/8i12VFAHMfDXRdW0TQruLWvsS3t3qd3fOlpK0kSCaZpAoZlUnAbGdorp6KKACiiigD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2656"/>
            <a:ext cx="64087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Интерактивные формы взаимодействия с семьей</a:t>
            </a:r>
            <a:r>
              <a:rPr lang="ru-RU" sz="3200" dirty="0" smtClean="0">
                <a:solidFill>
                  <a:srgbClr val="FF0000"/>
                </a:solidFill>
              </a:rPr>
              <a:t>​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55679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i="1" dirty="0" smtClean="0"/>
              <a:t>Интерактивный</a:t>
            </a:r>
            <a:r>
              <a:rPr lang="ru-RU" sz="3200" i="1" dirty="0" smtClean="0"/>
              <a:t> - означает способность взаимодействовать или находится в режиме беседы, диалога с чем-либо (например, компьютером) или кем-либо (например, человеком).</a:t>
            </a:r>
            <a:r>
              <a:rPr lang="ru-RU" dirty="0" smtClean="0"/>
              <a:t> </a:t>
            </a:r>
            <a:r>
              <a:rPr lang="en-US" dirty="0" smtClean="0"/>
              <a:t>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2657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Задачи, которые позволяет решать данная форма взаимодействия:​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/>
              <a:t>И</a:t>
            </a:r>
            <a:r>
              <a:rPr lang="en-US" sz="2800" dirty="0" err="1" smtClean="0"/>
              <a:t>нтерактивные</a:t>
            </a:r>
            <a:r>
              <a:rPr lang="en-US" sz="2800" dirty="0" smtClean="0"/>
              <a:t> </a:t>
            </a:r>
            <a:r>
              <a:rPr lang="en-US" sz="2800" dirty="0" err="1" smtClean="0"/>
              <a:t>формы</a:t>
            </a:r>
            <a:r>
              <a:rPr lang="en-US" sz="2800" dirty="0" smtClean="0"/>
              <a:t> </a:t>
            </a:r>
            <a:r>
              <a:rPr lang="en-US" sz="2800" dirty="0" err="1" smtClean="0"/>
              <a:t>организации</a:t>
            </a:r>
            <a:r>
              <a:rPr lang="en-US" sz="2800" dirty="0" smtClean="0"/>
              <a:t> </a:t>
            </a:r>
            <a:r>
              <a:rPr lang="en-US" sz="2800" dirty="0" err="1" smtClean="0"/>
              <a:t>ставят</a:t>
            </a:r>
            <a:r>
              <a:rPr lang="en-US" sz="2800" dirty="0" smtClean="0"/>
              <a:t> </a:t>
            </a:r>
            <a:endParaRPr lang="ru-RU" sz="2800" dirty="0" smtClean="0"/>
          </a:p>
          <a:p>
            <a:pPr fontAlgn="base"/>
            <a:r>
              <a:rPr lang="en-US" sz="2800" dirty="0" err="1" smtClean="0"/>
              <a:t>родителей</a:t>
            </a:r>
            <a:r>
              <a:rPr lang="en-US" sz="2800" dirty="0" smtClean="0"/>
              <a:t> в </a:t>
            </a:r>
            <a:r>
              <a:rPr lang="en-US" sz="2800" dirty="0" err="1" smtClean="0">
                <a:solidFill>
                  <a:srgbClr val="FF0000"/>
                </a:solidFill>
              </a:rPr>
              <a:t>активную</a:t>
            </a:r>
            <a:r>
              <a:rPr lang="en-US" sz="2800" dirty="0" smtClean="0">
                <a:solidFill>
                  <a:srgbClr val="FF0000"/>
                </a:solidFill>
              </a:rPr>
              <a:t> </a:t>
            </a:r>
            <a:r>
              <a:rPr lang="en-US" sz="2800" dirty="0" err="1" smtClean="0">
                <a:solidFill>
                  <a:srgbClr val="FF0000"/>
                </a:solidFill>
              </a:rPr>
              <a:t>позицию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 ​</a:t>
            </a:r>
          </a:p>
          <a:p>
            <a:pPr fontAlgn="base"/>
            <a:r>
              <a:rPr lang="en-US" sz="2800" dirty="0" smtClean="0"/>
              <a:t> </a:t>
            </a:r>
            <a:r>
              <a:rPr lang="ru-RU" sz="2800" dirty="0" err="1" smtClean="0"/>
              <a:t>П</a:t>
            </a:r>
            <a:r>
              <a:rPr lang="en-US" sz="2800" dirty="0" err="1" smtClean="0"/>
              <a:t>овышает</a:t>
            </a:r>
            <a:r>
              <a:rPr lang="en-US" sz="2800" dirty="0" smtClean="0"/>
              <a:t> </a:t>
            </a:r>
            <a:r>
              <a:rPr lang="en-US" sz="2800" dirty="0" err="1" smtClean="0">
                <a:solidFill>
                  <a:srgbClr val="FF0000"/>
                </a:solidFill>
              </a:rPr>
              <a:t>готовность</a:t>
            </a:r>
            <a:r>
              <a:rPr lang="en-US" sz="2800" dirty="0" smtClean="0">
                <a:solidFill>
                  <a:srgbClr val="FF0000"/>
                </a:solidFill>
              </a:rPr>
              <a:t> </a:t>
            </a:r>
            <a:r>
              <a:rPr lang="en-US" sz="2800" dirty="0" err="1" smtClean="0">
                <a:solidFill>
                  <a:srgbClr val="FF0000"/>
                </a:solidFill>
              </a:rPr>
              <a:t>родителей</a:t>
            </a:r>
            <a:r>
              <a:rPr lang="en-US" sz="2800" dirty="0" smtClean="0"/>
              <a:t> к </a:t>
            </a:r>
            <a:r>
              <a:rPr lang="en-US" sz="2800" dirty="0" err="1" smtClean="0">
                <a:solidFill>
                  <a:srgbClr val="FF0000"/>
                </a:solidFill>
              </a:rPr>
              <a:t>взаимодействию</a:t>
            </a:r>
            <a:r>
              <a:rPr lang="en-US" sz="2800" dirty="0" smtClean="0"/>
              <a:t> </a:t>
            </a:r>
            <a:endParaRPr lang="ru-RU" sz="2800" dirty="0" smtClean="0"/>
          </a:p>
          <a:p>
            <a:pPr fontAlgn="base"/>
            <a:r>
              <a:rPr lang="en-US" sz="2800" dirty="0" smtClean="0"/>
              <a:t>с  </a:t>
            </a:r>
            <a:r>
              <a:rPr lang="en-US" sz="2800" dirty="0" err="1" smtClean="0"/>
              <a:t>педагогами</a:t>
            </a:r>
            <a:r>
              <a:rPr lang="en-US" sz="2800" dirty="0" smtClean="0"/>
              <a:t> и </a:t>
            </a:r>
            <a:r>
              <a:rPr lang="en-US" sz="2800" dirty="0" err="1" smtClean="0"/>
              <a:t>другими</a:t>
            </a:r>
            <a:r>
              <a:rPr lang="en-US" sz="2800" dirty="0" smtClean="0"/>
              <a:t> </a:t>
            </a:r>
            <a:r>
              <a:rPr lang="en-US" sz="2800" dirty="0" err="1" smtClean="0"/>
              <a:t>специалистами</a:t>
            </a:r>
            <a:r>
              <a:rPr lang="en-US" sz="2800" dirty="0" smtClean="0"/>
              <a:t>. ​</a:t>
            </a:r>
          </a:p>
          <a:p>
            <a:pPr fontAlgn="base"/>
            <a:r>
              <a:rPr lang="en-US" sz="2800" dirty="0" err="1" smtClean="0"/>
              <a:t>Интерактивная</a:t>
            </a:r>
            <a:r>
              <a:rPr lang="en-US" sz="2800" dirty="0" smtClean="0"/>
              <a:t> </a:t>
            </a:r>
            <a:r>
              <a:rPr lang="en-US" sz="2800" dirty="0" err="1" smtClean="0"/>
              <a:t>форма</a:t>
            </a:r>
            <a:r>
              <a:rPr lang="en-US" sz="2800" dirty="0" smtClean="0"/>
              <a:t> </a:t>
            </a:r>
            <a:r>
              <a:rPr lang="en-US" sz="2800" dirty="0" err="1" smtClean="0"/>
              <a:t>взаимодействия</a:t>
            </a:r>
            <a:r>
              <a:rPr lang="en-US" sz="2800" dirty="0" smtClean="0"/>
              <a:t> </a:t>
            </a:r>
            <a:r>
              <a:rPr lang="en-US" sz="2800" dirty="0" err="1" smtClean="0"/>
              <a:t>предполагает</a:t>
            </a:r>
            <a:r>
              <a:rPr lang="en-US" sz="2800" dirty="0" smtClean="0"/>
              <a:t> </a:t>
            </a:r>
            <a:r>
              <a:rPr lang="en-US" sz="2800" dirty="0" err="1" smtClean="0"/>
              <a:t>не</a:t>
            </a:r>
            <a:r>
              <a:rPr lang="en-US" sz="2800" dirty="0" smtClean="0"/>
              <a:t> </a:t>
            </a:r>
            <a:r>
              <a:rPr lang="en-US" sz="2800" dirty="0" err="1" smtClean="0"/>
              <a:t>только</a:t>
            </a:r>
            <a:r>
              <a:rPr lang="en-US" sz="2800" dirty="0" smtClean="0"/>
              <a:t> </a:t>
            </a:r>
            <a:r>
              <a:rPr lang="en-US" sz="2800" dirty="0" err="1" smtClean="0"/>
              <a:t>обмен</a:t>
            </a:r>
            <a:r>
              <a:rPr lang="en-US" sz="2800" dirty="0" smtClean="0"/>
              <a:t> </a:t>
            </a:r>
            <a:r>
              <a:rPr lang="en-US" sz="2800" dirty="0" err="1" smtClean="0"/>
              <a:t>информацией</a:t>
            </a:r>
            <a:r>
              <a:rPr lang="en-US" sz="2800" dirty="0" smtClean="0"/>
              <a:t> </a:t>
            </a:r>
            <a:r>
              <a:rPr lang="en-US" sz="2800" dirty="0" err="1" smtClean="0"/>
              <a:t>между</a:t>
            </a:r>
            <a:r>
              <a:rPr lang="en-US" sz="2800" dirty="0" smtClean="0"/>
              <a:t> </a:t>
            </a:r>
            <a:r>
              <a:rPr lang="en-US" sz="2800" dirty="0" err="1" smtClean="0"/>
              <a:t>сторонами</a:t>
            </a:r>
            <a:r>
              <a:rPr lang="en-US" sz="2800" dirty="0" smtClean="0"/>
              <a:t>, </a:t>
            </a:r>
            <a:r>
              <a:rPr lang="en-US" sz="2800" dirty="0" err="1" smtClean="0"/>
              <a:t>но</a:t>
            </a:r>
            <a:r>
              <a:rPr lang="en-US" sz="2800" dirty="0" smtClean="0"/>
              <a:t> и </a:t>
            </a:r>
            <a:r>
              <a:rPr lang="en-US" sz="2800" dirty="0" err="1" smtClean="0"/>
              <a:t>практическое</a:t>
            </a:r>
            <a:r>
              <a:rPr lang="en-US" sz="2800" dirty="0" smtClean="0"/>
              <a:t> </a:t>
            </a:r>
            <a:r>
              <a:rPr lang="en-US" sz="2800" dirty="0" err="1" smtClean="0"/>
              <a:t>сотрудничество</a:t>
            </a:r>
            <a:r>
              <a:rPr lang="en-US" sz="2800" dirty="0" smtClean="0"/>
              <a:t>, </a:t>
            </a:r>
            <a:r>
              <a:rPr lang="en-US" sz="2800" dirty="0" err="1" smtClean="0"/>
              <a:t>установление</a:t>
            </a:r>
            <a:r>
              <a:rPr lang="en-US" sz="2800" dirty="0" smtClean="0"/>
              <a:t> </a:t>
            </a:r>
            <a:r>
              <a:rPr lang="en-US" sz="2800" dirty="0" err="1" smtClean="0"/>
              <a:t>личных</a:t>
            </a:r>
            <a:r>
              <a:rPr lang="en-US" sz="2800" dirty="0" smtClean="0"/>
              <a:t> </a:t>
            </a:r>
            <a:r>
              <a:rPr lang="en-US" sz="2800" dirty="0" err="1" smtClean="0"/>
              <a:t>контактов</a:t>
            </a:r>
            <a:r>
              <a:rPr lang="en-US" sz="2800" dirty="0" smtClean="0"/>
              <a:t> </a:t>
            </a:r>
            <a:r>
              <a:rPr lang="en-US" sz="2800" dirty="0" err="1" smtClean="0"/>
              <a:t>между</a:t>
            </a:r>
            <a:r>
              <a:rPr lang="en-US" sz="2800" dirty="0" smtClean="0"/>
              <a:t> </a:t>
            </a:r>
            <a:r>
              <a:rPr lang="en-US" sz="2800" dirty="0" err="1" smtClean="0"/>
              <a:t>всеми</a:t>
            </a:r>
            <a:r>
              <a:rPr lang="en-US" sz="2800" dirty="0" smtClean="0"/>
              <a:t> </a:t>
            </a:r>
            <a:r>
              <a:rPr lang="en-US" sz="2800" dirty="0" err="1" smtClean="0"/>
              <a:t>субъектами</a:t>
            </a:r>
            <a:r>
              <a:rPr lang="en-US" sz="2800" dirty="0" smtClean="0"/>
              <a:t> </a:t>
            </a:r>
            <a:r>
              <a:rPr lang="en-US" sz="2800" dirty="0" err="1" smtClean="0"/>
              <a:t>взаимодействия</a:t>
            </a:r>
            <a:r>
              <a:rPr lang="en-US" sz="2800" dirty="0" smtClean="0"/>
              <a:t>.​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76673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Интерактивные формы взаимодействия 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 семьей</a:t>
            </a:r>
            <a:r>
              <a:rPr lang="ru-RU" sz="2800" dirty="0" smtClean="0">
                <a:solidFill>
                  <a:srgbClr val="FF0000"/>
                </a:solidFill>
              </a:rPr>
              <a:t>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5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i="1" dirty="0" smtClean="0">
                <a:solidFill>
                  <a:srgbClr val="FF0000"/>
                </a:solidFill>
              </a:rPr>
              <a:t>Семейные клубы.</a:t>
            </a:r>
            <a:r>
              <a:rPr lang="ru-RU" sz="3200" dirty="0" smtClean="0"/>
              <a:t>  </a:t>
            </a:r>
            <a:r>
              <a:rPr lang="en-US" sz="3200" dirty="0" smtClean="0"/>
              <a:t>​</a:t>
            </a:r>
          </a:p>
          <a:p>
            <a:pPr fontAlgn="base"/>
            <a:r>
              <a:rPr lang="ru-RU" sz="2800" dirty="0" smtClean="0"/>
              <a:t>В таком клубе людей объединяет общая проблема и совместные поиски оптимальных форм помощи ребенку. Тематика встреч формулируется и запрашивается родителями .</a:t>
            </a:r>
            <a:r>
              <a:rPr lang="en-US" sz="2800" dirty="0" smtClean="0"/>
              <a:t>​</a:t>
            </a:r>
          </a:p>
          <a:p>
            <a:pPr fontAlgn="base"/>
            <a:r>
              <a:rPr lang="ru-RU" sz="2800" dirty="0" smtClean="0"/>
              <a:t>«Клуб заботливых родителей», «Клуб любителей музыки», «Клуб ценителей искусства», «Гармония», «</a:t>
            </a:r>
            <a:r>
              <a:rPr lang="ru-RU" sz="2800" dirty="0" err="1" smtClean="0"/>
              <a:t>Здоровячок</a:t>
            </a:r>
            <a:r>
              <a:rPr lang="ru-RU" sz="2800" dirty="0" smtClean="0"/>
              <a:t>». </a:t>
            </a:r>
            <a:r>
              <a:rPr lang="en-US" sz="2800" dirty="0" smtClean="0"/>
              <a:t>​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i/166450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i="1" dirty="0" err="1" smtClean="0">
                <a:solidFill>
                  <a:srgbClr val="FF0000"/>
                </a:solidFill>
              </a:rPr>
              <a:t>Дискуссия</a:t>
            </a:r>
            <a:r>
              <a:rPr lang="en-US" sz="3600" dirty="0" smtClean="0"/>
              <a:t> </a:t>
            </a:r>
            <a:r>
              <a:rPr lang="en-US" sz="3600" dirty="0" err="1" smtClean="0"/>
              <a:t>является</a:t>
            </a:r>
            <a:r>
              <a:rPr lang="en-US" sz="3600" dirty="0" smtClean="0"/>
              <a:t> </a:t>
            </a:r>
            <a:r>
              <a:rPr lang="en-US" sz="3600" dirty="0" err="1" smtClean="0"/>
              <a:t>одной</a:t>
            </a:r>
            <a:r>
              <a:rPr lang="en-US" sz="3600" dirty="0" smtClean="0"/>
              <a:t> </a:t>
            </a:r>
            <a:r>
              <a:rPr lang="en-US" sz="3600" dirty="0" err="1" smtClean="0"/>
              <a:t>из</a:t>
            </a:r>
            <a:r>
              <a:rPr lang="en-US" sz="3600" dirty="0" smtClean="0"/>
              <a:t> </a:t>
            </a:r>
            <a:r>
              <a:rPr lang="en-US" sz="3600" dirty="0" err="1" smtClean="0"/>
              <a:t>важнейших</a:t>
            </a:r>
            <a:r>
              <a:rPr lang="en-US" sz="3600" dirty="0" smtClean="0"/>
              <a:t> </a:t>
            </a:r>
            <a:r>
              <a:rPr lang="en-US" sz="3600" dirty="0" err="1" smtClean="0"/>
              <a:t>форм</a:t>
            </a:r>
            <a:r>
              <a:rPr lang="en-US" sz="3600" dirty="0" smtClean="0"/>
              <a:t> </a:t>
            </a:r>
            <a:r>
              <a:rPr lang="en-US" sz="3600" dirty="0" err="1" smtClean="0"/>
              <a:t>деятельности</a:t>
            </a:r>
            <a:r>
              <a:rPr lang="en-US" sz="3600" dirty="0" smtClean="0"/>
              <a:t>, </a:t>
            </a:r>
            <a:endParaRPr lang="ru-RU" sz="3600" dirty="0" smtClean="0"/>
          </a:p>
          <a:p>
            <a:pPr fontAlgn="base"/>
            <a:r>
              <a:rPr lang="en-US" sz="3600" dirty="0" err="1" smtClean="0"/>
              <a:t>стимулирующей</a:t>
            </a:r>
            <a:r>
              <a:rPr lang="en-US" sz="3600" dirty="0" smtClean="0"/>
              <a:t> </a:t>
            </a:r>
            <a:r>
              <a:rPr lang="en-US" sz="3600" dirty="0" err="1" smtClean="0"/>
              <a:t>формирование</a:t>
            </a:r>
            <a:r>
              <a:rPr lang="en-US" sz="3600" dirty="0" smtClean="0"/>
              <a:t> </a:t>
            </a:r>
            <a:endParaRPr lang="ru-RU" sz="3600" dirty="0" smtClean="0"/>
          </a:p>
          <a:p>
            <a:pPr fontAlgn="base"/>
            <a:r>
              <a:rPr lang="en-US" sz="3600" dirty="0" err="1" smtClean="0"/>
              <a:t>коммуникативной</a:t>
            </a:r>
            <a:r>
              <a:rPr lang="en-US" sz="3600" dirty="0" smtClean="0"/>
              <a:t> </a:t>
            </a:r>
            <a:r>
              <a:rPr lang="en-US" sz="3600" dirty="0" err="1" smtClean="0"/>
              <a:t>культуры</a:t>
            </a:r>
            <a:r>
              <a:rPr lang="en-US" sz="3600" dirty="0" smtClean="0"/>
              <a:t>.</a:t>
            </a:r>
            <a:r>
              <a:rPr lang="ru-RU" sz="3600" dirty="0" smtClean="0"/>
              <a:t>​</a:t>
            </a:r>
          </a:p>
          <a:p>
            <a:pPr fontAlgn="base"/>
            <a:r>
              <a:rPr lang="en-US" sz="3600" dirty="0" smtClean="0"/>
              <a:t>​</a:t>
            </a:r>
          </a:p>
          <a:p>
            <a:pPr fontAlgn="base"/>
            <a:r>
              <a:rPr lang="en-US" sz="3600" dirty="0" smtClean="0"/>
              <a:t> • </a:t>
            </a:r>
            <a:r>
              <a:rPr lang="en-US" sz="3600" b="1" i="1" dirty="0" err="1" smtClean="0"/>
              <a:t>круглый</a:t>
            </a:r>
            <a:r>
              <a:rPr lang="en-US" sz="3600" b="1" i="1" dirty="0" smtClean="0"/>
              <a:t> </a:t>
            </a:r>
            <a:r>
              <a:rPr lang="en-US" sz="3600" b="1" i="1" dirty="0" err="1" smtClean="0"/>
              <a:t>стол</a:t>
            </a:r>
            <a:r>
              <a:rPr lang="en-US" sz="3600" b="1" i="1" dirty="0" smtClean="0"/>
              <a:t> </a:t>
            </a:r>
            <a:r>
              <a:rPr lang="en-US" sz="3600" dirty="0" smtClean="0"/>
              <a:t>​</a:t>
            </a:r>
          </a:p>
          <a:p>
            <a:pPr fontAlgn="base"/>
            <a:r>
              <a:rPr lang="en-US" sz="3600" dirty="0" smtClean="0"/>
              <a:t> • </a:t>
            </a:r>
            <a:r>
              <a:rPr lang="en-US" sz="3600" b="1" i="1" dirty="0" err="1" smtClean="0"/>
              <a:t>симпозиум</a:t>
            </a:r>
            <a:r>
              <a:rPr lang="en-US" sz="3600" b="1" i="1" dirty="0" smtClean="0"/>
              <a:t> </a:t>
            </a:r>
            <a:r>
              <a:rPr lang="en-US" sz="3600" dirty="0" smtClean="0"/>
              <a:t> ​</a:t>
            </a:r>
          </a:p>
          <a:p>
            <a:pPr fontAlgn="base"/>
            <a:r>
              <a:rPr lang="en-US" sz="3600" dirty="0" smtClean="0"/>
              <a:t>• </a:t>
            </a:r>
            <a:r>
              <a:rPr lang="en-US" sz="3600" b="1" i="1" dirty="0" err="1" smtClean="0"/>
              <a:t>дебаты</a:t>
            </a:r>
            <a:r>
              <a:rPr lang="en-US" sz="3600" b="1" i="1" dirty="0" smtClean="0"/>
              <a:t> </a:t>
            </a:r>
            <a:r>
              <a:rPr lang="en-US" sz="3600" dirty="0" smtClean="0"/>
              <a:t>​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78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2018-09-23T11:20:12Z</dcterms:created>
  <dcterms:modified xsi:type="dcterms:W3CDTF">2018-09-26T21:06:33Z</dcterms:modified>
</cp:coreProperties>
</file>